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6" r:id="rId2"/>
    <p:sldId id="277" r:id="rId3"/>
    <p:sldId id="278" r:id="rId4"/>
    <p:sldId id="279" r:id="rId5"/>
    <p:sldId id="281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C6C6"/>
    <a:srgbClr val="F89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35"/>
    <p:restoredTop sz="70907"/>
  </p:normalViewPr>
  <p:slideViewPr>
    <p:cSldViewPr snapToGrid="0" snapToObjects="1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583EEB-A90B-4D20-8FC5-7FF5B508E0A1}" type="doc">
      <dgm:prSet loTypeId="urn:microsoft.com/office/officeart/2018/2/layout/IconLabel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30BB17B-7051-477B-852A-1E6E0E7226F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Learn about yourself </a:t>
          </a:r>
        </a:p>
        <a:p>
          <a:pPr>
            <a:lnSpc>
              <a:spcPct val="100000"/>
            </a:lnSpc>
          </a:pPr>
          <a:r>
            <a:rPr lang="en-US" sz="1800" dirty="0"/>
            <a:t>Connect who you are to high school classes, careers and college majors that fit</a:t>
          </a:r>
        </a:p>
      </dgm:t>
    </dgm:pt>
    <dgm:pt modelId="{A2D55C96-103E-4F41-8946-9ABA98EF5654}" type="parTrans" cxnId="{796E6627-A736-4C03-900D-2C721F6152C0}">
      <dgm:prSet/>
      <dgm:spPr/>
      <dgm:t>
        <a:bodyPr/>
        <a:lstStyle/>
        <a:p>
          <a:endParaRPr lang="en-US"/>
        </a:p>
      </dgm:t>
    </dgm:pt>
    <dgm:pt modelId="{90A62D3C-E786-4500-8AA4-A757D075FACC}" type="sibTrans" cxnId="{796E6627-A736-4C03-900D-2C721F6152C0}">
      <dgm:prSet phldrT="1" phldr="0"/>
      <dgm:spPr/>
      <dgm:t>
        <a:bodyPr/>
        <a:lstStyle/>
        <a:p>
          <a:endParaRPr lang="en-US"/>
        </a:p>
      </dgm:t>
    </dgm:pt>
    <dgm:pt modelId="{2BBCF30B-E12E-4F1F-8284-1DFA8C7AE8D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Expand your knowledge about careers and majors</a:t>
          </a:r>
        </a:p>
      </dgm:t>
    </dgm:pt>
    <dgm:pt modelId="{4B5AE122-2524-4BF7-B341-2326A37EA177}" type="parTrans" cxnId="{7502720C-867E-4199-A9AF-7C0DDFF3F95B}">
      <dgm:prSet/>
      <dgm:spPr/>
      <dgm:t>
        <a:bodyPr/>
        <a:lstStyle/>
        <a:p>
          <a:endParaRPr lang="en-US"/>
        </a:p>
      </dgm:t>
    </dgm:pt>
    <dgm:pt modelId="{AA8BB5D8-7623-4432-B3E5-27EC45A993DB}" type="sibTrans" cxnId="{7502720C-867E-4199-A9AF-7C0DDFF3F95B}">
      <dgm:prSet phldrT="2" phldr="0"/>
      <dgm:spPr/>
      <dgm:t>
        <a:bodyPr/>
        <a:lstStyle/>
        <a:p>
          <a:endParaRPr lang="en-US"/>
        </a:p>
      </dgm:t>
    </dgm:pt>
    <dgm:pt modelId="{FDF38B14-FAE8-4B73-A35B-F562DCA00C2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Learn a way of seeing yourself in the world of work where you will thrive</a:t>
          </a:r>
        </a:p>
      </dgm:t>
    </dgm:pt>
    <dgm:pt modelId="{615DB0A5-AA26-4FA5-B407-F1BB0A34B814}" type="parTrans" cxnId="{F46334A9-BB2B-4B83-96CB-E564AC6C0603}">
      <dgm:prSet/>
      <dgm:spPr/>
      <dgm:t>
        <a:bodyPr/>
        <a:lstStyle/>
        <a:p>
          <a:endParaRPr lang="en-US"/>
        </a:p>
      </dgm:t>
    </dgm:pt>
    <dgm:pt modelId="{A7077912-DDF9-4C01-8477-5FFE6A79C47D}" type="sibTrans" cxnId="{F46334A9-BB2B-4B83-96CB-E564AC6C0603}">
      <dgm:prSet phldrT="3" phldr="0"/>
      <dgm:spPr/>
      <dgm:t>
        <a:bodyPr/>
        <a:lstStyle/>
        <a:p>
          <a:endParaRPr lang="en-US"/>
        </a:p>
      </dgm:t>
    </dgm:pt>
    <dgm:pt modelId="{DEA65DBB-5CBA-4501-B510-341B27081D0D}" type="pres">
      <dgm:prSet presAssocID="{12583EEB-A90B-4D20-8FC5-7FF5B508E0A1}" presName="root" presStyleCnt="0">
        <dgm:presLayoutVars>
          <dgm:dir/>
          <dgm:resizeHandles val="exact"/>
        </dgm:presLayoutVars>
      </dgm:prSet>
      <dgm:spPr/>
    </dgm:pt>
    <dgm:pt modelId="{1191AF2F-12E1-4956-8981-6166F5082BE3}" type="pres">
      <dgm:prSet presAssocID="{730BB17B-7051-477B-852A-1E6E0E7226F3}" presName="compNode" presStyleCnt="0"/>
      <dgm:spPr/>
    </dgm:pt>
    <dgm:pt modelId="{47560930-1354-431F-9C6A-D9881D4D835A}" type="pres">
      <dgm:prSet presAssocID="{730BB17B-7051-477B-852A-1E6E0E7226F3}" presName="iconRect" presStyleLbl="node1" presStyleIdx="0" presStyleCnt="3" custLinFactNeighborX="-78138" custLinFactNeighborY="365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CA969117-C01C-4DB4-9448-CB92A0EE7413}" type="pres">
      <dgm:prSet presAssocID="{730BB17B-7051-477B-852A-1E6E0E7226F3}" presName="spaceRect" presStyleCnt="0"/>
      <dgm:spPr/>
    </dgm:pt>
    <dgm:pt modelId="{63A89EE9-E52B-4823-B6CB-A9D22CFCF6E2}" type="pres">
      <dgm:prSet presAssocID="{730BB17B-7051-477B-852A-1E6E0E7226F3}" presName="textRect" presStyleLbl="revTx" presStyleIdx="0" presStyleCnt="3">
        <dgm:presLayoutVars>
          <dgm:chMax val="1"/>
          <dgm:chPref val="1"/>
        </dgm:presLayoutVars>
      </dgm:prSet>
      <dgm:spPr/>
    </dgm:pt>
    <dgm:pt modelId="{19BD754E-C02C-46E5-98CE-4B9CA7D08F3F}" type="pres">
      <dgm:prSet presAssocID="{90A62D3C-E786-4500-8AA4-A757D075FACC}" presName="sibTrans" presStyleCnt="0"/>
      <dgm:spPr/>
    </dgm:pt>
    <dgm:pt modelId="{29261FDD-D053-4233-A5C9-05BB66FE8FB4}" type="pres">
      <dgm:prSet presAssocID="{2BBCF30B-E12E-4F1F-8284-1DFA8C7AE8DB}" presName="compNode" presStyleCnt="0"/>
      <dgm:spPr/>
    </dgm:pt>
    <dgm:pt modelId="{2E022C7D-BE50-410C-A1DD-63BBB40A5BFF}" type="pres">
      <dgm:prSet presAssocID="{2BBCF30B-E12E-4F1F-8284-1DFA8C7AE8D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146AA87-7358-41D5-9FB5-6C8005672535}" type="pres">
      <dgm:prSet presAssocID="{2BBCF30B-E12E-4F1F-8284-1DFA8C7AE8DB}" presName="spaceRect" presStyleCnt="0"/>
      <dgm:spPr/>
    </dgm:pt>
    <dgm:pt modelId="{C102C040-43E7-4611-B4D2-3386EC1D88BC}" type="pres">
      <dgm:prSet presAssocID="{2BBCF30B-E12E-4F1F-8284-1DFA8C7AE8DB}" presName="textRect" presStyleLbl="revTx" presStyleIdx="1" presStyleCnt="3">
        <dgm:presLayoutVars>
          <dgm:chMax val="1"/>
          <dgm:chPref val="1"/>
        </dgm:presLayoutVars>
      </dgm:prSet>
      <dgm:spPr/>
    </dgm:pt>
    <dgm:pt modelId="{2558ACBF-D197-4C88-BE0E-4DCD46FA2C68}" type="pres">
      <dgm:prSet presAssocID="{AA8BB5D8-7623-4432-B3E5-27EC45A993DB}" presName="sibTrans" presStyleCnt="0"/>
      <dgm:spPr/>
    </dgm:pt>
    <dgm:pt modelId="{F23A1484-B3E3-41C7-9FB1-F29CC13FFA92}" type="pres">
      <dgm:prSet presAssocID="{FDF38B14-FAE8-4B73-A35B-F562DCA00C2E}" presName="compNode" presStyleCnt="0"/>
      <dgm:spPr/>
    </dgm:pt>
    <dgm:pt modelId="{7D73BFCE-A2C5-49C7-98B6-A504A7CE8181}" type="pres">
      <dgm:prSet presAssocID="{FDF38B14-FAE8-4B73-A35B-F562DCA00C2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nce outline"/>
        </a:ext>
      </dgm:extLst>
    </dgm:pt>
    <dgm:pt modelId="{13002DA4-28C2-46AA-A88B-C99A2EC26D60}" type="pres">
      <dgm:prSet presAssocID="{FDF38B14-FAE8-4B73-A35B-F562DCA00C2E}" presName="spaceRect" presStyleCnt="0"/>
      <dgm:spPr/>
    </dgm:pt>
    <dgm:pt modelId="{0F743A34-689D-473C-8241-704292E7DEA6}" type="pres">
      <dgm:prSet presAssocID="{FDF38B14-FAE8-4B73-A35B-F562DCA00C2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502720C-867E-4199-A9AF-7C0DDFF3F95B}" srcId="{12583EEB-A90B-4D20-8FC5-7FF5B508E0A1}" destId="{2BBCF30B-E12E-4F1F-8284-1DFA8C7AE8DB}" srcOrd="1" destOrd="0" parTransId="{4B5AE122-2524-4BF7-B341-2326A37EA177}" sibTransId="{AA8BB5D8-7623-4432-B3E5-27EC45A993DB}"/>
    <dgm:cxn modelId="{796E6627-A736-4C03-900D-2C721F6152C0}" srcId="{12583EEB-A90B-4D20-8FC5-7FF5B508E0A1}" destId="{730BB17B-7051-477B-852A-1E6E0E7226F3}" srcOrd="0" destOrd="0" parTransId="{A2D55C96-103E-4F41-8946-9ABA98EF5654}" sibTransId="{90A62D3C-E786-4500-8AA4-A757D075FACC}"/>
    <dgm:cxn modelId="{B2974C6F-703E-4005-90CE-15123B4693E5}" type="presOf" srcId="{730BB17B-7051-477B-852A-1E6E0E7226F3}" destId="{63A89EE9-E52B-4823-B6CB-A9D22CFCF6E2}" srcOrd="0" destOrd="0" presId="urn:microsoft.com/office/officeart/2018/2/layout/IconLabelList"/>
    <dgm:cxn modelId="{106EAF8B-96F2-4435-8088-65C738A5CE7E}" type="presOf" srcId="{12583EEB-A90B-4D20-8FC5-7FF5B508E0A1}" destId="{DEA65DBB-5CBA-4501-B510-341B27081D0D}" srcOrd="0" destOrd="0" presId="urn:microsoft.com/office/officeart/2018/2/layout/IconLabelList"/>
    <dgm:cxn modelId="{DF19279C-D936-41DE-9531-F3015297B3AB}" type="presOf" srcId="{FDF38B14-FAE8-4B73-A35B-F562DCA00C2E}" destId="{0F743A34-689D-473C-8241-704292E7DEA6}" srcOrd="0" destOrd="0" presId="urn:microsoft.com/office/officeart/2018/2/layout/IconLabelList"/>
    <dgm:cxn modelId="{F46334A9-BB2B-4B83-96CB-E564AC6C0603}" srcId="{12583EEB-A90B-4D20-8FC5-7FF5B508E0A1}" destId="{FDF38B14-FAE8-4B73-A35B-F562DCA00C2E}" srcOrd="2" destOrd="0" parTransId="{615DB0A5-AA26-4FA5-B407-F1BB0A34B814}" sibTransId="{A7077912-DDF9-4C01-8477-5FFE6A79C47D}"/>
    <dgm:cxn modelId="{DAE281F7-A16E-4177-894A-CFB46D11B0A4}" type="presOf" srcId="{2BBCF30B-E12E-4F1F-8284-1DFA8C7AE8DB}" destId="{C102C040-43E7-4611-B4D2-3386EC1D88BC}" srcOrd="0" destOrd="0" presId="urn:microsoft.com/office/officeart/2018/2/layout/IconLabelList"/>
    <dgm:cxn modelId="{B0F474A6-4BD8-4150-9137-BD42BA798DF7}" type="presParOf" srcId="{DEA65DBB-5CBA-4501-B510-341B27081D0D}" destId="{1191AF2F-12E1-4956-8981-6166F5082BE3}" srcOrd="0" destOrd="0" presId="urn:microsoft.com/office/officeart/2018/2/layout/IconLabelList"/>
    <dgm:cxn modelId="{2E96BC9A-3B40-47DB-A7D1-21E7348566E9}" type="presParOf" srcId="{1191AF2F-12E1-4956-8981-6166F5082BE3}" destId="{47560930-1354-431F-9C6A-D9881D4D835A}" srcOrd="0" destOrd="0" presId="urn:microsoft.com/office/officeart/2018/2/layout/IconLabelList"/>
    <dgm:cxn modelId="{AEC40754-1DE6-464A-92E7-53E7E41EB8D2}" type="presParOf" srcId="{1191AF2F-12E1-4956-8981-6166F5082BE3}" destId="{CA969117-C01C-4DB4-9448-CB92A0EE7413}" srcOrd="1" destOrd="0" presId="urn:microsoft.com/office/officeart/2018/2/layout/IconLabelList"/>
    <dgm:cxn modelId="{112F2831-2F99-4BFC-846F-3EB566D5E552}" type="presParOf" srcId="{1191AF2F-12E1-4956-8981-6166F5082BE3}" destId="{63A89EE9-E52B-4823-B6CB-A9D22CFCF6E2}" srcOrd="2" destOrd="0" presId="urn:microsoft.com/office/officeart/2018/2/layout/IconLabelList"/>
    <dgm:cxn modelId="{1E3798E9-011B-41C8-A774-70409DDA88C1}" type="presParOf" srcId="{DEA65DBB-5CBA-4501-B510-341B27081D0D}" destId="{19BD754E-C02C-46E5-98CE-4B9CA7D08F3F}" srcOrd="1" destOrd="0" presId="urn:microsoft.com/office/officeart/2018/2/layout/IconLabelList"/>
    <dgm:cxn modelId="{8C3334CA-DEDA-4936-ADCA-E72FDE555821}" type="presParOf" srcId="{DEA65DBB-5CBA-4501-B510-341B27081D0D}" destId="{29261FDD-D053-4233-A5C9-05BB66FE8FB4}" srcOrd="2" destOrd="0" presId="urn:microsoft.com/office/officeart/2018/2/layout/IconLabelList"/>
    <dgm:cxn modelId="{1EEEF79D-1650-40C7-AF9E-70FEB346162C}" type="presParOf" srcId="{29261FDD-D053-4233-A5C9-05BB66FE8FB4}" destId="{2E022C7D-BE50-410C-A1DD-63BBB40A5BFF}" srcOrd="0" destOrd="0" presId="urn:microsoft.com/office/officeart/2018/2/layout/IconLabelList"/>
    <dgm:cxn modelId="{BAD69AFC-9D6A-4F59-A0DF-476F19056955}" type="presParOf" srcId="{29261FDD-D053-4233-A5C9-05BB66FE8FB4}" destId="{C146AA87-7358-41D5-9FB5-6C8005672535}" srcOrd="1" destOrd="0" presId="urn:microsoft.com/office/officeart/2018/2/layout/IconLabelList"/>
    <dgm:cxn modelId="{C14E658E-6705-41AE-BAE6-51476D8AB7A4}" type="presParOf" srcId="{29261FDD-D053-4233-A5C9-05BB66FE8FB4}" destId="{C102C040-43E7-4611-B4D2-3386EC1D88BC}" srcOrd="2" destOrd="0" presId="urn:microsoft.com/office/officeart/2018/2/layout/IconLabelList"/>
    <dgm:cxn modelId="{40BA8727-C278-4A2A-9541-B61AAE2F1713}" type="presParOf" srcId="{DEA65DBB-5CBA-4501-B510-341B27081D0D}" destId="{2558ACBF-D197-4C88-BE0E-4DCD46FA2C68}" srcOrd="3" destOrd="0" presId="urn:microsoft.com/office/officeart/2018/2/layout/IconLabelList"/>
    <dgm:cxn modelId="{B4FDA142-B9B3-4F6D-A419-B5416076BA00}" type="presParOf" srcId="{DEA65DBB-5CBA-4501-B510-341B27081D0D}" destId="{F23A1484-B3E3-41C7-9FB1-F29CC13FFA92}" srcOrd="4" destOrd="0" presId="urn:microsoft.com/office/officeart/2018/2/layout/IconLabelList"/>
    <dgm:cxn modelId="{0B6102FB-C641-4A24-A2BE-351AEEBFDAF0}" type="presParOf" srcId="{F23A1484-B3E3-41C7-9FB1-F29CC13FFA92}" destId="{7D73BFCE-A2C5-49C7-98B6-A504A7CE8181}" srcOrd="0" destOrd="0" presId="urn:microsoft.com/office/officeart/2018/2/layout/IconLabelList"/>
    <dgm:cxn modelId="{E30F45D7-8CBC-4362-9A08-42458B28C629}" type="presParOf" srcId="{F23A1484-B3E3-41C7-9FB1-F29CC13FFA92}" destId="{13002DA4-28C2-46AA-A88B-C99A2EC26D60}" srcOrd="1" destOrd="0" presId="urn:microsoft.com/office/officeart/2018/2/layout/IconLabelList"/>
    <dgm:cxn modelId="{CE6B5417-843D-4F46-A9C7-7AF164A9C3D8}" type="presParOf" srcId="{F23A1484-B3E3-41C7-9FB1-F29CC13FFA92}" destId="{0F743A34-689D-473C-8241-704292E7DEA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C9238B-6CCF-4C15-9E33-0392E4EC30C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54DD021-F778-443A-B0A6-53B774AE482B}">
      <dgm:prSet/>
      <dgm:spPr/>
      <dgm:t>
        <a:bodyPr/>
        <a:lstStyle/>
        <a:p>
          <a:r>
            <a:rPr lang="en-US" dirty="0"/>
            <a:t>Listen for …</a:t>
          </a:r>
        </a:p>
      </dgm:t>
    </dgm:pt>
    <dgm:pt modelId="{8D52F1F6-9969-487C-BC97-000548B17998}" type="parTrans" cxnId="{FAC6F766-F583-4D92-8188-8237F9F22E8C}">
      <dgm:prSet/>
      <dgm:spPr/>
      <dgm:t>
        <a:bodyPr/>
        <a:lstStyle/>
        <a:p>
          <a:endParaRPr lang="en-US"/>
        </a:p>
      </dgm:t>
    </dgm:pt>
    <dgm:pt modelId="{72E6DC34-462D-4C80-873B-37756EF3E6A6}" type="sibTrans" cxnId="{FAC6F766-F583-4D92-8188-8237F9F22E8C}">
      <dgm:prSet/>
      <dgm:spPr/>
      <dgm:t>
        <a:bodyPr/>
        <a:lstStyle/>
        <a:p>
          <a:endParaRPr lang="en-US"/>
        </a:p>
      </dgm:t>
    </dgm:pt>
    <dgm:pt modelId="{832001DC-336B-4AFA-AC04-D3FD76F7F3F6}">
      <dgm:prSet/>
      <dgm:spPr>
        <a:ln>
          <a:solidFill>
            <a:srgbClr val="61C6C6"/>
          </a:solidFill>
        </a:ln>
      </dgm:spPr>
      <dgm:t>
        <a:bodyPr/>
        <a:lstStyle/>
        <a:p>
          <a:r>
            <a:rPr lang="en-US" dirty="0"/>
            <a:t>What personality qualities does Career Key ask questions about?</a:t>
          </a:r>
        </a:p>
      </dgm:t>
    </dgm:pt>
    <dgm:pt modelId="{99E9E41F-EFEC-495B-8AE9-A0F44A5174D9}" type="parTrans" cxnId="{355366E9-347A-4CD5-98F9-D68511953DCD}">
      <dgm:prSet/>
      <dgm:spPr>
        <a:ln>
          <a:solidFill>
            <a:srgbClr val="61C6C6"/>
          </a:solidFill>
        </a:ln>
      </dgm:spPr>
      <dgm:t>
        <a:bodyPr/>
        <a:lstStyle/>
        <a:p>
          <a:endParaRPr lang="en-US"/>
        </a:p>
      </dgm:t>
    </dgm:pt>
    <dgm:pt modelId="{F4C4617F-570E-4C1F-B94D-0802E8C20583}" type="sibTrans" cxnId="{355366E9-347A-4CD5-98F9-D68511953DCD}">
      <dgm:prSet/>
      <dgm:spPr/>
      <dgm:t>
        <a:bodyPr/>
        <a:lstStyle/>
        <a:p>
          <a:endParaRPr lang="en-US"/>
        </a:p>
      </dgm:t>
    </dgm:pt>
    <dgm:pt modelId="{760C03E4-05E0-4FC0-A61E-FFD1976E2BDE}">
      <dgm:prSet/>
      <dgm:spPr>
        <a:ln>
          <a:solidFill>
            <a:srgbClr val="61C6C6"/>
          </a:solidFill>
        </a:ln>
      </dgm:spPr>
      <dgm:t>
        <a:bodyPr/>
        <a:lstStyle/>
        <a:p>
          <a:r>
            <a:rPr lang="en-US"/>
            <a:t>What are the 3 categories that show your best fit?</a:t>
          </a:r>
        </a:p>
      </dgm:t>
    </dgm:pt>
    <dgm:pt modelId="{4BFFB03B-E86A-47D7-8983-C9A2B3845068}" type="parTrans" cxnId="{80C57B8B-577C-4A31-B070-FC9C86F5FEAA}">
      <dgm:prSet/>
      <dgm:spPr>
        <a:ln>
          <a:solidFill>
            <a:srgbClr val="61C6C6"/>
          </a:solidFill>
        </a:ln>
      </dgm:spPr>
      <dgm:t>
        <a:bodyPr/>
        <a:lstStyle/>
        <a:p>
          <a:endParaRPr lang="en-US"/>
        </a:p>
      </dgm:t>
    </dgm:pt>
    <dgm:pt modelId="{1D4A0A0C-A94A-491D-A98B-6529ABB15B9D}" type="sibTrans" cxnId="{80C57B8B-577C-4A31-B070-FC9C86F5FEAA}">
      <dgm:prSet/>
      <dgm:spPr/>
      <dgm:t>
        <a:bodyPr/>
        <a:lstStyle/>
        <a:p>
          <a:endParaRPr lang="en-US"/>
        </a:p>
      </dgm:t>
    </dgm:pt>
    <dgm:pt modelId="{E324FE68-6F2E-45F2-9601-E176BA371583}" type="pres">
      <dgm:prSet presAssocID="{19C9238B-6CCF-4C15-9E33-0392E4EC30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154248-40D5-4A52-8AF5-373E45B88C21}" type="pres">
      <dgm:prSet presAssocID="{454DD021-F778-443A-B0A6-53B774AE482B}" presName="hierRoot1" presStyleCnt="0"/>
      <dgm:spPr/>
    </dgm:pt>
    <dgm:pt modelId="{952ED48F-21F5-4565-9795-849F8B869982}" type="pres">
      <dgm:prSet presAssocID="{454DD021-F778-443A-B0A6-53B774AE482B}" presName="composite" presStyleCnt="0"/>
      <dgm:spPr/>
    </dgm:pt>
    <dgm:pt modelId="{2B93B2FD-7A11-425D-96C9-D45B98BFF4B8}" type="pres">
      <dgm:prSet presAssocID="{454DD021-F778-443A-B0A6-53B774AE482B}" presName="background" presStyleLbl="node0" presStyleIdx="0" presStyleCnt="1"/>
      <dgm:spPr>
        <a:solidFill>
          <a:srgbClr val="F8971D"/>
        </a:solidFill>
      </dgm:spPr>
    </dgm:pt>
    <dgm:pt modelId="{A19F0E40-8B05-425A-BC87-46AF78F479A7}" type="pres">
      <dgm:prSet presAssocID="{454DD021-F778-443A-B0A6-53B774AE482B}" presName="text" presStyleLbl="fgAcc0" presStyleIdx="0" presStyleCnt="1" custScaleX="115279" custScaleY="117397">
        <dgm:presLayoutVars>
          <dgm:chPref val="3"/>
        </dgm:presLayoutVars>
      </dgm:prSet>
      <dgm:spPr/>
    </dgm:pt>
    <dgm:pt modelId="{DBCD71A2-B9B1-4A5E-8F42-7D4D1126A20E}" type="pres">
      <dgm:prSet presAssocID="{454DD021-F778-443A-B0A6-53B774AE482B}" presName="hierChild2" presStyleCnt="0"/>
      <dgm:spPr/>
    </dgm:pt>
    <dgm:pt modelId="{FA989262-0398-423A-B38E-2BF5A1956297}" type="pres">
      <dgm:prSet presAssocID="{99E9E41F-EFEC-495B-8AE9-A0F44A5174D9}" presName="Name10" presStyleLbl="parChTrans1D2" presStyleIdx="0" presStyleCnt="2"/>
      <dgm:spPr/>
    </dgm:pt>
    <dgm:pt modelId="{56D2B8B4-3D53-475B-B720-C9A0A43EBA88}" type="pres">
      <dgm:prSet presAssocID="{832001DC-336B-4AFA-AC04-D3FD76F7F3F6}" presName="hierRoot2" presStyleCnt="0"/>
      <dgm:spPr/>
    </dgm:pt>
    <dgm:pt modelId="{5D3BC34E-7CF4-4AB3-B2C0-50263048A6CC}" type="pres">
      <dgm:prSet presAssocID="{832001DC-336B-4AFA-AC04-D3FD76F7F3F6}" presName="composite2" presStyleCnt="0"/>
      <dgm:spPr/>
    </dgm:pt>
    <dgm:pt modelId="{17FB38D0-B0EB-4E06-8052-9F66E30806C8}" type="pres">
      <dgm:prSet presAssocID="{832001DC-336B-4AFA-AC04-D3FD76F7F3F6}" presName="background2" presStyleLbl="node2" presStyleIdx="0" presStyleCnt="2"/>
      <dgm:spPr>
        <a:solidFill>
          <a:srgbClr val="61C6C6"/>
        </a:solidFill>
      </dgm:spPr>
    </dgm:pt>
    <dgm:pt modelId="{4910B329-FB71-4841-AB48-8E60173AD364}" type="pres">
      <dgm:prSet presAssocID="{832001DC-336B-4AFA-AC04-D3FD76F7F3F6}" presName="text2" presStyleLbl="fgAcc2" presStyleIdx="0" presStyleCnt="2" custScaleX="149383" custScaleY="133657">
        <dgm:presLayoutVars>
          <dgm:chPref val="3"/>
        </dgm:presLayoutVars>
      </dgm:prSet>
      <dgm:spPr/>
    </dgm:pt>
    <dgm:pt modelId="{CA4BAC56-D44A-46B1-8F14-6EA57F0BB070}" type="pres">
      <dgm:prSet presAssocID="{832001DC-336B-4AFA-AC04-D3FD76F7F3F6}" presName="hierChild3" presStyleCnt="0"/>
      <dgm:spPr/>
    </dgm:pt>
    <dgm:pt modelId="{3ECDC47E-18BE-473B-B440-11C82B5178BF}" type="pres">
      <dgm:prSet presAssocID="{4BFFB03B-E86A-47D7-8983-C9A2B3845068}" presName="Name10" presStyleLbl="parChTrans1D2" presStyleIdx="1" presStyleCnt="2"/>
      <dgm:spPr/>
    </dgm:pt>
    <dgm:pt modelId="{903DA579-FD9B-438F-BCAA-021B5474A4A6}" type="pres">
      <dgm:prSet presAssocID="{760C03E4-05E0-4FC0-A61E-FFD1976E2BDE}" presName="hierRoot2" presStyleCnt="0"/>
      <dgm:spPr/>
    </dgm:pt>
    <dgm:pt modelId="{A3881D11-12F1-4F35-BF93-42AB2CFE734F}" type="pres">
      <dgm:prSet presAssocID="{760C03E4-05E0-4FC0-A61E-FFD1976E2BDE}" presName="composite2" presStyleCnt="0"/>
      <dgm:spPr/>
    </dgm:pt>
    <dgm:pt modelId="{101B9FCB-054B-415C-BB3D-17A6BF987375}" type="pres">
      <dgm:prSet presAssocID="{760C03E4-05E0-4FC0-A61E-FFD1976E2BDE}" presName="background2" presStyleLbl="node2" presStyleIdx="1" presStyleCnt="2"/>
      <dgm:spPr>
        <a:solidFill>
          <a:srgbClr val="61C6C6"/>
        </a:solidFill>
      </dgm:spPr>
    </dgm:pt>
    <dgm:pt modelId="{741244CA-B1DD-40BF-8A8F-A1127A4F9964}" type="pres">
      <dgm:prSet presAssocID="{760C03E4-05E0-4FC0-A61E-FFD1976E2BDE}" presName="text2" presStyleLbl="fgAcc2" presStyleIdx="1" presStyleCnt="2" custScaleX="160494" custScaleY="135316">
        <dgm:presLayoutVars>
          <dgm:chPref val="3"/>
        </dgm:presLayoutVars>
      </dgm:prSet>
      <dgm:spPr/>
    </dgm:pt>
    <dgm:pt modelId="{9F0DD0FE-7D05-4F40-B237-48B24D1F1BBB}" type="pres">
      <dgm:prSet presAssocID="{760C03E4-05E0-4FC0-A61E-FFD1976E2BDE}" presName="hierChild3" presStyleCnt="0"/>
      <dgm:spPr/>
    </dgm:pt>
  </dgm:ptLst>
  <dgm:cxnLst>
    <dgm:cxn modelId="{5C154F14-542F-427A-BBC7-9E006E1D2706}" type="presOf" srcId="{99E9E41F-EFEC-495B-8AE9-A0F44A5174D9}" destId="{FA989262-0398-423A-B38E-2BF5A1956297}" srcOrd="0" destOrd="0" presId="urn:microsoft.com/office/officeart/2005/8/layout/hierarchy1"/>
    <dgm:cxn modelId="{BAF1731E-1C46-4C8A-BBC6-0CB4CB589117}" type="presOf" srcId="{19C9238B-6CCF-4C15-9E33-0392E4EC30C3}" destId="{E324FE68-6F2E-45F2-9601-E176BA371583}" srcOrd="0" destOrd="0" presId="urn:microsoft.com/office/officeart/2005/8/layout/hierarchy1"/>
    <dgm:cxn modelId="{FAC6F766-F583-4D92-8188-8237F9F22E8C}" srcId="{19C9238B-6CCF-4C15-9E33-0392E4EC30C3}" destId="{454DD021-F778-443A-B0A6-53B774AE482B}" srcOrd="0" destOrd="0" parTransId="{8D52F1F6-9969-487C-BC97-000548B17998}" sibTransId="{72E6DC34-462D-4C80-873B-37756EF3E6A6}"/>
    <dgm:cxn modelId="{8D9FD069-0FC6-471B-88F8-C595DE6BC97E}" type="presOf" srcId="{832001DC-336B-4AFA-AC04-D3FD76F7F3F6}" destId="{4910B329-FB71-4841-AB48-8E60173AD364}" srcOrd="0" destOrd="0" presId="urn:microsoft.com/office/officeart/2005/8/layout/hierarchy1"/>
    <dgm:cxn modelId="{A4A4D84F-E13E-4371-AC15-22BBA05816EA}" type="presOf" srcId="{4BFFB03B-E86A-47D7-8983-C9A2B3845068}" destId="{3ECDC47E-18BE-473B-B440-11C82B5178BF}" srcOrd="0" destOrd="0" presId="urn:microsoft.com/office/officeart/2005/8/layout/hierarchy1"/>
    <dgm:cxn modelId="{80C57B8B-577C-4A31-B070-FC9C86F5FEAA}" srcId="{454DD021-F778-443A-B0A6-53B774AE482B}" destId="{760C03E4-05E0-4FC0-A61E-FFD1976E2BDE}" srcOrd="1" destOrd="0" parTransId="{4BFFB03B-E86A-47D7-8983-C9A2B3845068}" sibTransId="{1D4A0A0C-A94A-491D-A98B-6529ABB15B9D}"/>
    <dgm:cxn modelId="{9D61FED9-AFA9-4514-8349-806C4F869E8A}" type="presOf" srcId="{454DD021-F778-443A-B0A6-53B774AE482B}" destId="{A19F0E40-8B05-425A-BC87-46AF78F479A7}" srcOrd="0" destOrd="0" presId="urn:microsoft.com/office/officeart/2005/8/layout/hierarchy1"/>
    <dgm:cxn modelId="{355366E9-347A-4CD5-98F9-D68511953DCD}" srcId="{454DD021-F778-443A-B0A6-53B774AE482B}" destId="{832001DC-336B-4AFA-AC04-D3FD76F7F3F6}" srcOrd="0" destOrd="0" parTransId="{99E9E41F-EFEC-495B-8AE9-A0F44A5174D9}" sibTransId="{F4C4617F-570E-4C1F-B94D-0802E8C20583}"/>
    <dgm:cxn modelId="{2E5B27F9-1F8B-4835-9F2C-955246CF30BD}" type="presOf" srcId="{760C03E4-05E0-4FC0-A61E-FFD1976E2BDE}" destId="{741244CA-B1DD-40BF-8A8F-A1127A4F9964}" srcOrd="0" destOrd="0" presId="urn:microsoft.com/office/officeart/2005/8/layout/hierarchy1"/>
    <dgm:cxn modelId="{F2562EC3-2A06-466C-96CF-8439C3E1A548}" type="presParOf" srcId="{E324FE68-6F2E-45F2-9601-E176BA371583}" destId="{B9154248-40D5-4A52-8AF5-373E45B88C21}" srcOrd="0" destOrd="0" presId="urn:microsoft.com/office/officeart/2005/8/layout/hierarchy1"/>
    <dgm:cxn modelId="{9ECFCBF7-2E86-46F0-ABA4-EEC98C32E08E}" type="presParOf" srcId="{B9154248-40D5-4A52-8AF5-373E45B88C21}" destId="{952ED48F-21F5-4565-9795-849F8B869982}" srcOrd="0" destOrd="0" presId="urn:microsoft.com/office/officeart/2005/8/layout/hierarchy1"/>
    <dgm:cxn modelId="{CB39905F-2BF9-4491-BE3B-83E3B2CE010C}" type="presParOf" srcId="{952ED48F-21F5-4565-9795-849F8B869982}" destId="{2B93B2FD-7A11-425D-96C9-D45B98BFF4B8}" srcOrd="0" destOrd="0" presId="urn:microsoft.com/office/officeart/2005/8/layout/hierarchy1"/>
    <dgm:cxn modelId="{299843E3-AFED-4B7B-AEDE-8F52564E11F3}" type="presParOf" srcId="{952ED48F-21F5-4565-9795-849F8B869982}" destId="{A19F0E40-8B05-425A-BC87-46AF78F479A7}" srcOrd="1" destOrd="0" presId="urn:microsoft.com/office/officeart/2005/8/layout/hierarchy1"/>
    <dgm:cxn modelId="{0CAC249F-B5ED-4799-AB1D-B398462423C4}" type="presParOf" srcId="{B9154248-40D5-4A52-8AF5-373E45B88C21}" destId="{DBCD71A2-B9B1-4A5E-8F42-7D4D1126A20E}" srcOrd="1" destOrd="0" presId="urn:microsoft.com/office/officeart/2005/8/layout/hierarchy1"/>
    <dgm:cxn modelId="{8B22C3B9-DFFC-4FA7-851D-F62C2C2BD29B}" type="presParOf" srcId="{DBCD71A2-B9B1-4A5E-8F42-7D4D1126A20E}" destId="{FA989262-0398-423A-B38E-2BF5A1956297}" srcOrd="0" destOrd="0" presId="urn:microsoft.com/office/officeart/2005/8/layout/hierarchy1"/>
    <dgm:cxn modelId="{116EBE95-1F63-4F05-B3EA-C13D122E6525}" type="presParOf" srcId="{DBCD71A2-B9B1-4A5E-8F42-7D4D1126A20E}" destId="{56D2B8B4-3D53-475B-B720-C9A0A43EBA88}" srcOrd="1" destOrd="0" presId="urn:microsoft.com/office/officeart/2005/8/layout/hierarchy1"/>
    <dgm:cxn modelId="{39F492E6-A300-4678-8091-2C1E5962004C}" type="presParOf" srcId="{56D2B8B4-3D53-475B-B720-C9A0A43EBA88}" destId="{5D3BC34E-7CF4-4AB3-B2C0-50263048A6CC}" srcOrd="0" destOrd="0" presId="urn:microsoft.com/office/officeart/2005/8/layout/hierarchy1"/>
    <dgm:cxn modelId="{350826CE-A176-4A5D-81D6-1D263F00C1CE}" type="presParOf" srcId="{5D3BC34E-7CF4-4AB3-B2C0-50263048A6CC}" destId="{17FB38D0-B0EB-4E06-8052-9F66E30806C8}" srcOrd="0" destOrd="0" presId="urn:microsoft.com/office/officeart/2005/8/layout/hierarchy1"/>
    <dgm:cxn modelId="{3B412027-A83F-4047-BC6C-33191DDD667C}" type="presParOf" srcId="{5D3BC34E-7CF4-4AB3-B2C0-50263048A6CC}" destId="{4910B329-FB71-4841-AB48-8E60173AD364}" srcOrd="1" destOrd="0" presId="urn:microsoft.com/office/officeart/2005/8/layout/hierarchy1"/>
    <dgm:cxn modelId="{39EFCFE4-5043-4179-BAE9-CC19D0D30F34}" type="presParOf" srcId="{56D2B8B4-3D53-475B-B720-C9A0A43EBA88}" destId="{CA4BAC56-D44A-46B1-8F14-6EA57F0BB070}" srcOrd="1" destOrd="0" presId="urn:microsoft.com/office/officeart/2005/8/layout/hierarchy1"/>
    <dgm:cxn modelId="{2BC3B6DB-7AA1-4690-A9C7-43DFAC54537C}" type="presParOf" srcId="{DBCD71A2-B9B1-4A5E-8F42-7D4D1126A20E}" destId="{3ECDC47E-18BE-473B-B440-11C82B5178BF}" srcOrd="2" destOrd="0" presId="urn:microsoft.com/office/officeart/2005/8/layout/hierarchy1"/>
    <dgm:cxn modelId="{1C531B84-7CDE-4D4D-9E56-9D2700E359E7}" type="presParOf" srcId="{DBCD71A2-B9B1-4A5E-8F42-7D4D1126A20E}" destId="{903DA579-FD9B-438F-BCAA-021B5474A4A6}" srcOrd="3" destOrd="0" presId="urn:microsoft.com/office/officeart/2005/8/layout/hierarchy1"/>
    <dgm:cxn modelId="{5B8CAA2F-5A2B-423C-AC6D-BCE3EC7BE58F}" type="presParOf" srcId="{903DA579-FD9B-438F-BCAA-021B5474A4A6}" destId="{A3881D11-12F1-4F35-BF93-42AB2CFE734F}" srcOrd="0" destOrd="0" presId="urn:microsoft.com/office/officeart/2005/8/layout/hierarchy1"/>
    <dgm:cxn modelId="{B4CE40DC-3EA0-487C-8C3D-2C32C04B6CF1}" type="presParOf" srcId="{A3881D11-12F1-4F35-BF93-42AB2CFE734F}" destId="{101B9FCB-054B-415C-BB3D-17A6BF987375}" srcOrd="0" destOrd="0" presId="urn:microsoft.com/office/officeart/2005/8/layout/hierarchy1"/>
    <dgm:cxn modelId="{947DC4B6-759D-4441-A3C6-D35EEC1AA33C}" type="presParOf" srcId="{A3881D11-12F1-4F35-BF93-42AB2CFE734F}" destId="{741244CA-B1DD-40BF-8A8F-A1127A4F9964}" srcOrd="1" destOrd="0" presId="urn:microsoft.com/office/officeart/2005/8/layout/hierarchy1"/>
    <dgm:cxn modelId="{C24A5CCA-0C9B-402C-82F6-CDCCC6E0EBD8}" type="presParOf" srcId="{903DA579-FD9B-438F-BCAA-021B5474A4A6}" destId="{9F0DD0FE-7D05-4F40-B237-48B24D1F1B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8B22CA-3A4C-4773-8172-7AAD7293744D}" type="doc">
      <dgm:prSet loTypeId="urn:microsoft.com/office/officeart/2016/7/layout/Chevron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4739E6-D6C0-40B1-BCE5-140A11FF1CF8}">
      <dgm:prSet/>
      <dgm:spPr/>
      <dgm:t>
        <a:bodyPr/>
        <a:lstStyle/>
        <a:p>
          <a:r>
            <a:rPr lang="en-US"/>
            <a:t>Welcome</a:t>
          </a:r>
        </a:p>
      </dgm:t>
    </dgm:pt>
    <dgm:pt modelId="{4B021FF4-567D-488D-BF93-654A942C26F4}" type="parTrans" cxnId="{27E2DBFA-0B27-44FA-96E4-A7BCFCC5E079}">
      <dgm:prSet/>
      <dgm:spPr/>
      <dgm:t>
        <a:bodyPr/>
        <a:lstStyle/>
        <a:p>
          <a:endParaRPr lang="en-US"/>
        </a:p>
      </dgm:t>
    </dgm:pt>
    <dgm:pt modelId="{7D702176-0F45-4F76-B328-C0B24E4647E8}" type="sibTrans" cxnId="{27E2DBFA-0B27-44FA-96E4-A7BCFCC5E079}">
      <dgm:prSet/>
      <dgm:spPr/>
      <dgm:t>
        <a:bodyPr/>
        <a:lstStyle/>
        <a:p>
          <a:endParaRPr lang="en-US"/>
        </a:p>
      </dgm:t>
    </dgm:pt>
    <dgm:pt modelId="{A5EEDFAE-0517-4DE7-90F5-AEA302B9EE2E}">
      <dgm:prSet/>
      <dgm:spPr/>
      <dgm:t>
        <a:bodyPr/>
        <a:lstStyle/>
        <a:p>
          <a:r>
            <a:rPr lang="en-US"/>
            <a:t>Welcome – sign in with your name and email</a:t>
          </a:r>
        </a:p>
      </dgm:t>
    </dgm:pt>
    <dgm:pt modelId="{43804053-2B43-4D0D-B047-7D2F2C7FABC1}" type="parTrans" cxnId="{0FE1F3C1-D979-46CC-8600-5287C29025D0}">
      <dgm:prSet/>
      <dgm:spPr/>
      <dgm:t>
        <a:bodyPr/>
        <a:lstStyle/>
        <a:p>
          <a:endParaRPr lang="en-US"/>
        </a:p>
      </dgm:t>
    </dgm:pt>
    <dgm:pt modelId="{22CDBEA8-7E0E-460B-8444-917D6A8C1F78}" type="sibTrans" cxnId="{0FE1F3C1-D979-46CC-8600-5287C29025D0}">
      <dgm:prSet/>
      <dgm:spPr/>
      <dgm:t>
        <a:bodyPr/>
        <a:lstStyle/>
        <a:p>
          <a:endParaRPr lang="en-US"/>
        </a:p>
      </dgm:t>
    </dgm:pt>
    <dgm:pt modelId="{EDD574A2-1876-4E56-9C9F-D080CA1BA159}">
      <dgm:prSet/>
      <dgm:spPr/>
      <dgm:t>
        <a:bodyPr/>
        <a:lstStyle/>
        <a:p>
          <a:r>
            <a:rPr lang="en-US"/>
            <a:t>Take</a:t>
          </a:r>
        </a:p>
      </dgm:t>
    </dgm:pt>
    <dgm:pt modelId="{59E36623-24B7-4CF4-B85C-FD8DB1A602AD}" type="parTrans" cxnId="{5A3B7BEA-1EC7-4DBD-A43B-81841ACF9B6C}">
      <dgm:prSet/>
      <dgm:spPr/>
      <dgm:t>
        <a:bodyPr/>
        <a:lstStyle/>
        <a:p>
          <a:endParaRPr lang="en-US"/>
        </a:p>
      </dgm:t>
    </dgm:pt>
    <dgm:pt modelId="{7F41F047-2200-47D5-BA8B-04D821839FA3}" type="sibTrans" cxnId="{5A3B7BEA-1EC7-4DBD-A43B-81841ACF9B6C}">
      <dgm:prSet/>
      <dgm:spPr/>
      <dgm:t>
        <a:bodyPr/>
        <a:lstStyle/>
        <a:p>
          <a:endParaRPr lang="en-US"/>
        </a:p>
      </dgm:t>
    </dgm:pt>
    <dgm:pt modelId="{B794F96B-580E-434F-A667-099764C151A9}">
      <dgm:prSet/>
      <dgm:spPr/>
      <dgm:t>
        <a:bodyPr/>
        <a:lstStyle/>
        <a:p>
          <a:r>
            <a:rPr lang="en-US"/>
            <a:t>Take the assessment</a:t>
          </a:r>
        </a:p>
      </dgm:t>
    </dgm:pt>
    <dgm:pt modelId="{58D1F3A5-A17C-486E-9C94-1A570A3E75D0}" type="parTrans" cxnId="{3AFE20FE-0239-4B37-8400-788122477ABF}">
      <dgm:prSet/>
      <dgm:spPr/>
      <dgm:t>
        <a:bodyPr/>
        <a:lstStyle/>
        <a:p>
          <a:endParaRPr lang="en-US"/>
        </a:p>
      </dgm:t>
    </dgm:pt>
    <dgm:pt modelId="{B7D0A083-B131-4869-AACC-2D36694A3000}" type="sibTrans" cxnId="{3AFE20FE-0239-4B37-8400-788122477ABF}">
      <dgm:prSet/>
      <dgm:spPr/>
      <dgm:t>
        <a:bodyPr/>
        <a:lstStyle/>
        <a:p>
          <a:endParaRPr lang="en-US"/>
        </a:p>
      </dgm:t>
    </dgm:pt>
    <dgm:pt modelId="{3CC9B668-617C-4522-9256-EC40240F4613}">
      <dgm:prSet/>
      <dgm:spPr/>
      <dgm:t>
        <a:bodyPr/>
        <a:lstStyle/>
        <a:p>
          <a:r>
            <a:rPr lang="en-US"/>
            <a:t>Read</a:t>
          </a:r>
        </a:p>
      </dgm:t>
    </dgm:pt>
    <dgm:pt modelId="{B8937877-C630-45F6-ACB2-FAC0FA3ACE03}" type="parTrans" cxnId="{3734A6B3-ABA8-4985-B0BF-ACC3DE57DCB6}">
      <dgm:prSet/>
      <dgm:spPr/>
      <dgm:t>
        <a:bodyPr/>
        <a:lstStyle/>
        <a:p>
          <a:endParaRPr lang="en-US"/>
        </a:p>
      </dgm:t>
    </dgm:pt>
    <dgm:pt modelId="{A6B4C57D-1728-4E38-AF7D-F170C7482990}" type="sibTrans" cxnId="{3734A6B3-ABA8-4985-B0BF-ACC3DE57DCB6}">
      <dgm:prSet/>
      <dgm:spPr/>
      <dgm:t>
        <a:bodyPr/>
        <a:lstStyle/>
        <a:p>
          <a:endParaRPr lang="en-US"/>
        </a:p>
      </dgm:t>
    </dgm:pt>
    <dgm:pt modelId="{B4D73DA2-DFAA-400C-82DA-34929171587A}">
      <dgm:prSet/>
      <dgm:spPr/>
      <dgm:t>
        <a:bodyPr/>
        <a:lstStyle/>
        <a:p>
          <a:r>
            <a:rPr lang="en-US"/>
            <a:t>Read assessment results</a:t>
          </a:r>
        </a:p>
      </dgm:t>
    </dgm:pt>
    <dgm:pt modelId="{090A8FF9-CCFF-475F-AEA6-DF84D6A08A2F}" type="parTrans" cxnId="{210A0AE7-3691-44C8-A076-2B23EA279E34}">
      <dgm:prSet/>
      <dgm:spPr/>
      <dgm:t>
        <a:bodyPr/>
        <a:lstStyle/>
        <a:p>
          <a:endParaRPr lang="en-US"/>
        </a:p>
      </dgm:t>
    </dgm:pt>
    <dgm:pt modelId="{34F5E4EB-5E96-46E4-9D97-861C648B3D44}" type="sibTrans" cxnId="{210A0AE7-3691-44C8-A076-2B23EA279E34}">
      <dgm:prSet/>
      <dgm:spPr/>
      <dgm:t>
        <a:bodyPr/>
        <a:lstStyle/>
        <a:p>
          <a:endParaRPr lang="en-US"/>
        </a:p>
      </dgm:t>
    </dgm:pt>
    <dgm:pt modelId="{403A8FFD-5C46-4233-AD23-4304CEB89605}">
      <dgm:prSet/>
      <dgm:spPr/>
      <dgm:t>
        <a:bodyPr/>
        <a:lstStyle/>
        <a:p>
          <a:r>
            <a:rPr lang="en-US"/>
            <a:t>Explore</a:t>
          </a:r>
        </a:p>
      </dgm:t>
    </dgm:pt>
    <dgm:pt modelId="{068E7B84-B4D4-4C48-8C3F-07DD79507E7C}" type="parTrans" cxnId="{36B1C475-1C2D-4E0F-97A4-0FBDFAD9C9CC}">
      <dgm:prSet/>
      <dgm:spPr/>
      <dgm:t>
        <a:bodyPr/>
        <a:lstStyle/>
        <a:p>
          <a:endParaRPr lang="en-US"/>
        </a:p>
      </dgm:t>
    </dgm:pt>
    <dgm:pt modelId="{21DA3921-F216-4512-899B-4CC89F4ADB3F}" type="sibTrans" cxnId="{36B1C475-1C2D-4E0F-97A4-0FBDFAD9C9CC}">
      <dgm:prSet/>
      <dgm:spPr/>
      <dgm:t>
        <a:bodyPr/>
        <a:lstStyle/>
        <a:p>
          <a:endParaRPr lang="en-US"/>
        </a:p>
      </dgm:t>
    </dgm:pt>
    <dgm:pt modelId="{5C1558B5-9FAD-47AE-B777-67F12D5B150D}">
      <dgm:prSet/>
      <dgm:spPr/>
      <dgm:t>
        <a:bodyPr/>
        <a:lstStyle/>
        <a:p>
          <a:pPr>
            <a:buNone/>
          </a:pPr>
          <a:r>
            <a:rPr lang="en-US" dirty="0"/>
            <a:t>Explore </a:t>
          </a:r>
          <a:r>
            <a:rPr lang="en-US" b="0" dirty="0"/>
            <a:t>careers and</a:t>
          </a:r>
          <a:r>
            <a:rPr lang="en-US" dirty="0"/>
            <a:t> majors</a:t>
          </a:r>
        </a:p>
        <a:p>
          <a:pPr>
            <a:buFont typeface="+mj-lt"/>
            <a:buNone/>
          </a:pPr>
          <a:r>
            <a:rPr lang="en-US" b="1" dirty="0"/>
            <a:t>&gt; Browse 2 personality types </a:t>
          </a:r>
        </a:p>
        <a:p>
          <a:pPr>
            <a:buFont typeface="+mj-lt"/>
            <a:buNone/>
          </a:pPr>
          <a:r>
            <a:rPr lang="en-US" b="1" dirty="0"/>
            <a:t>&gt; Bookmark 3 of each option </a:t>
          </a:r>
          <a:r>
            <a:rPr lang="en-US" dirty="0"/>
            <a:t>that interest you</a:t>
          </a:r>
        </a:p>
      </dgm:t>
    </dgm:pt>
    <dgm:pt modelId="{3ADBE5C6-F2A3-489E-9843-B517491DFEBA}" type="parTrans" cxnId="{B58E6956-2387-4F4E-A241-6F2B852A7FE2}">
      <dgm:prSet/>
      <dgm:spPr/>
      <dgm:t>
        <a:bodyPr/>
        <a:lstStyle/>
        <a:p>
          <a:endParaRPr lang="en-US"/>
        </a:p>
      </dgm:t>
    </dgm:pt>
    <dgm:pt modelId="{F12BC8CE-07FC-4D50-AE42-C0D04238CDB0}" type="sibTrans" cxnId="{B58E6956-2387-4F4E-A241-6F2B852A7FE2}">
      <dgm:prSet/>
      <dgm:spPr/>
      <dgm:t>
        <a:bodyPr/>
        <a:lstStyle/>
        <a:p>
          <a:endParaRPr lang="en-US"/>
        </a:p>
      </dgm:t>
    </dgm:pt>
    <dgm:pt modelId="{64C55DD5-3E14-45CF-B176-66999C21717A}">
      <dgm:prSet/>
      <dgm:spPr/>
      <dgm:t>
        <a:bodyPr/>
        <a:lstStyle/>
        <a:p>
          <a:r>
            <a:rPr lang="en-US"/>
            <a:t>View</a:t>
          </a:r>
        </a:p>
      </dgm:t>
    </dgm:pt>
    <dgm:pt modelId="{87B88CFE-DA24-4FCA-92B5-2B03E39FABC0}" type="parTrans" cxnId="{BAA206B2-2E7E-46A3-BC6B-5EAEB8B9C733}">
      <dgm:prSet/>
      <dgm:spPr/>
      <dgm:t>
        <a:bodyPr/>
        <a:lstStyle/>
        <a:p>
          <a:endParaRPr lang="en-US"/>
        </a:p>
      </dgm:t>
    </dgm:pt>
    <dgm:pt modelId="{A1D8D8A4-FAE6-4AF5-A870-C9C3A72DA2B4}" type="sibTrans" cxnId="{BAA206B2-2E7E-46A3-BC6B-5EAEB8B9C733}">
      <dgm:prSet/>
      <dgm:spPr/>
      <dgm:t>
        <a:bodyPr/>
        <a:lstStyle/>
        <a:p>
          <a:endParaRPr lang="en-US"/>
        </a:p>
      </dgm:t>
    </dgm:pt>
    <dgm:pt modelId="{A84D346B-0F9D-4551-BBAB-3B1FC167551B}">
      <dgm:prSet/>
      <dgm:spPr/>
      <dgm:t>
        <a:bodyPr/>
        <a:lstStyle/>
        <a:p>
          <a:r>
            <a:rPr lang="en-US" dirty="0"/>
            <a:t>View saved options in “Career Profile”</a:t>
          </a:r>
        </a:p>
        <a:p>
          <a:r>
            <a:rPr lang="en-US" dirty="0"/>
            <a:t>Download PDF report</a:t>
          </a:r>
        </a:p>
      </dgm:t>
    </dgm:pt>
    <dgm:pt modelId="{C57C2885-9A24-46B5-988E-B33446C3A5B6}" type="parTrans" cxnId="{CEAE3F0E-0F62-44F6-BD41-99158A1591E4}">
      <dgm:prSet/>
      <dgm:spPr/>
      <dgm:t>
        <a:bodyPr/>
        <a:lstStyle/>
        <a:p>
          <a:endParaRPr lang="en-US"/>
        </a:p>
      </dgm:t>
    </dgm:pt>
    <dgm:pt modelId="{A842D6D2-C53A-4F31-A674-BBD418A1F588}" type="sibTrans" cxnId="{CEAE3F0E-0F62-44F6-BD41-99158A1591E4}">
      <dgm:prSet/>
      <dgm:spPr/>
      <dgm:t>
        <a:bodyPr/>
        <a:lstStyle/>
        <a:p>
          <a:endParaRPr lang="en-US"/>
        </a:p>
      </dgm:t>
    </dgm:pt>
    <dgm:pt modelId="{E44BA3B7-0B60-4084-9038-DB9FB37C3892}">
      <dgm:prSet/>
      <dgm:spPr/>
      <dgm:t>
        <a:bodyPr/>
        <a:lstStyle/>
        <a:p>
          <a:r>
            <a:rPr lang="en-US"/>
            <a:t>Return</a:t>
          </a:r>
        </a:p>
      </dgm:t>
    </dgm:pt>
    <dgm:pt modelId="{5BDBFD76-1439-4650-812D-DF7FE3CEB40F}" type="parTrans" cxnId="{0B4DEF92-FC13-4CF0-BA10-9D05ADFA290D}">
      <dgm:prSet/>
      <dgm:spPr/>
      <dgm:t>
        <a:bodyPr/>
        <a:lstStyle/>
        <a:p>
          <a:endParaRPr lang="en-US"/>
        </a:p>
      </dgm:t>
    </dgm:pt>
    <dgm:pt modelId="{403F312C-6E1B-4FE9-977F-096F1EE99C40}" type="sibTrans" cxnId="{0B4DEF92-FC13-4CF0-BA10-9D05ADFA290D}">
      <dgm:prSet/>
      <dgm:spPr/>
      <dgm:t>
        <a:bodyPr/>
        <a:lstStyle/>
        <a:p>
          <a:endParaRPr lang="en-US"/>
        </a:p>
      </dgm:t>
    </dgm:pt>
    <dgm:pt modelId="{C9AF9673-7A8A-4F13-B85B-B36DF8A65883}">
      <dgm:prSet/>
      <dgm:spPr/>
      <dgm:t>
        <a:bodyPr/>
        <a:lstStyle/>
        <a:p>
          <a:r>
            <a:rPr lang="en-US"/>
            <a:t>Return later to keep exploring and updating your saved options.</a:t>
          </a:r>
        </a:p>
      </dgm:t>
    </dgm:pt>
    <dgm:pt modelId="{E2D9A31D-CF57-470A-AB33-8E9631701B20}" type="parTrans" cxnId="{8A65E19E-1080-48DA-849C-2B22292D73AB}">
      <dgm:prSet/>
      <dgm:spPr/>
      <dgm:t>
        <a:bodyPr/>
        <a:lstStyle/>
        <a:p>
          <a:endParaRPr lang="en-US"/>
        </a:p>
      </dgm:t>
    </dgm:pt>
    <dgm:pt modelId="{8CA4994D-7DFD-4696-A580-C3579574BA0D}" type="sibTrans" cxnId="{8A65E19E-1080-48DA-849C-2B22292D73AB}">
      <dgm:prSet/>
      <dgm:spPr/>
      <dgm:t>
        <a:bodyPr/>
        <a:lstStyle/>
        <a:p>
          <a:endParaRPr lang="en-US"/>
        </a:p>
      </dgm:t>
    </dgm:pt>
    <dgm:pt modelId="{A45071AF-E3F9-4080-A3A7-0D80DB51F56A}" type="pres">
      <dgm:prSet presAssocID="{0F8B22CA-3A4C-4773-8172-7AAD7293744D}" presName="Name0" presStyleCnt="0">
        <dgm:presLayoutVars>
          <dgm:dir/>
          <dgm:animLvl val="lvl"/>
          <dgm:resizeHandles val="exact"/>
        </dgm:presLayoutVars>
      </dgm:prSet>
      <dgm:spPr/>
    </dgm:pt>
    <dgm:pt modelId="{8446BA00-BF15-4EEC-8F43-EE5E57F8F230}" type="pres">
      <dgm:prSet presAssocID="{844739E6-D6C0-40B1-BCE5-140A11FF1CF8}" presName="composite" presStyleCnt="0"/>
      <dgm:spPr/>
    </dgm:pt>
    <dgm:pt modelId="{A9DEC57A-E56A-4247-9C9B-10EE19E90A03}" type="pres">
      <dgm:prSet presAssocID="{844739E6-D6C0-40B1-BCE5-140A11FF1CF8}" presName="parTx" presStyleLbl="alignNode1" presStyleIdx="0" presStyleCnt="6">
        <dgm:presLayoutVars>
          <dgm:chMax val="0"/>
          <dgm:chPref val="0"/>
        </dgm:presLayoutVars>
      </dgm:prSet>
      <dgm:spPr/>
    </dgm:pt>
    <dgm:pt modelId="{AF7CF7B2-9CBA-4330-89E7-46BCDD4A36CC}" type="pres">
      <dgm:prSet presAssocID="{844739E6-D6C0-40B1-BCE5-140A11FF1CF8}" presName="desTx" presStyleLbl="alignAccFollowNode1" presStyleIdx="0" presStyleCnt="6">
        <dgm:presLayoutVars/>
      </dgm:prSet>
      <dgm:spPr/>
    </dgm:pt>
    <dgm:pt modelId="{1847279A-6E9F-4E72-B448-3EED13F62965}" type="pres">
      <dgm:prSet presAssocID="{7D702176-0F45-4F76-B328-C0B24E4647E8}" presName="space" presStyleCnt="0"/>
      <dgm:spPr/>
    </dgm:pt>
    <dgm:pt modelId="{04D3AF14-D2E3-4059-AC03-C189508DD3FA}" type="pres">
      <dgm:prSet presAssocID="{EDD574A2-1876-4E56-9C9F-D080CA1BA159}" presName="composite" presStyleCnt="0"/>
      <dgm:spPr/>
    </dgm:pt>
    <dgm:pt modelId="{4E779385-DFA6-4FAC-BABE-95B5EC048677}" type="pres">
      <dgm:prSet presAssocID="{EDD574A2-1876-4E56-9C9F-D080CA1BA159}" presName="parTx" presStyleLbl="alignNode1" presStyleIdx="1" presStyleCnt="6">
        <dgm:presLayoutVars>
          <dgm:chMax val="0"/>
          <dgm:chPref val="0"/>
        </dgm:presLayoutVars>
      </dgm:prSet>
      <dgm:spPr/>
    </dgm:pt>
    <dgm:pt modelId="{3BC99E1A-676E-47E1-98DC-91D25D15A9CD}" type="pres">
      <dgm:prSet presAssocID="{EDD574A2-1876-4E56-9C9F-D080CA1BA159}" presName="desTx" presStyleLbl="alignAccFollowNode1" presStyleIdx="1" presStyleCnt="6">
        <dgm:presLayoutVars/>
      </dgm:prSet>
      <dgm:spPr/>
    </dgm:pt>
    <dgm:pt modelId="{4591A12F-8308-4D3D-AC2E-94EB99272EDC}" type="pres">
      <dgm:prSet presAssocID="{7F41F047-2200-47D5-BA8B-04D821839FA3}" presName="space" presStyleCnt="0"/>
      <dgm:spPr/>
    </dgm:pt>
    <dgm:pt modelId="{B156E1E3-40A5-42FB-AC29-BA6C34B73870}" type="pres">
      <dgm:prSet presAssocID="{3CC9B668-617C-4522-9256-EC40240F4613}" presName="composite" presStyleCnt="0"/>
      <dgm:spPr/>
    </dgm:pt>
    <dgm:pt modelId="{0A6F7C37-D2B3-48F5-B8FD-28D65F9B45DC}" type="pres">
      <dgm:prSet presAssocID="{3CC9B668-617C-4522-9256-EC40240F4613}" presName="parTx" presStyleLbl="alignNode1" presStyleIdx="2" presStyleCnt="6">
        <dgm:presLayoutVars>
          <dgm:chMax val="0"/>
          <dgm:chPref val="0"/>
        </dgm:presLayoutVars>
      </dgm:prSet>
      <dgm:spPr/>
    </dgm:pt>
    <dgm:pt modelId="{C8A739D3-2D80-4DD7-8A71-8918C6D47D48}" type="pres">
      <dgm:prSet presAssocID="{3CC9B668-617C-4522-9256-EC40240F4613}" presName="desTx" presStyleLbl="alignAccFollowNode1" presStyleIdx="2" presStyleCnt="6">
        <dgm:presLayoutVars/>
      </dgm:prSet>
      <dgm:spPr/>
    </dgm:pt>
    <dgm:pt modelId="{3457FA71-C7E7-4046-A2F7-50D61DF18816}" type="pres">
      <dgm:prSet presAssocID="{A6B4C57D-1728-4E38-AF7D-F170C7482990}" presName="space" presStyleCnt="0"/>
      <dgm:spPr/>
    </dgm:pt>
    <dgm:pt modelId="{183E012D-1C46-44F6-AAEE-08EF443FE03F}" type="pres">
      <dgm:prSet presAssocID="{403A8FFD-5C46-4233-AD23-4304CEB89605}" presName="composite" presStyleCnt="0"/>
      <dgm:spPr/>
    </dgm:pt>
    <dgm:pt modelId="{1B054F23-D074-48FA-9A34-2D6E0412B208}" type="pres">
      <dgm:prSet presAssocID="{403A8FFD-5C46-4233-AD23-4304CEB89605}" presName="parTx" presStyleLbl="alignNode1" presStyleIdx="3" presStyleCnt="6">
        <dgm:presLayoutVars>
          <dgm:chMax val="0"/>
          <dgm:chPref val="0"/>
        </dgm:presLayoutVars>
      </dgm:prSet>
      <dgm:spPr/>
    </dgm:pt>
    <dgm:pt modelId="{60F05850-99AA-48A9-8326-33E2BCB54A54}" type="pres">
      <dgm:prSet presAssocID="{403A8FFD-5C46-4233-AD23-4304CEB89605}" presName="desTx" presStyleLbl="alignAccFollowNode1" presStyleIdx="3" presStyleCnt="6">
        <dgm:presLayoutVars/>
      </dgm:prSet>
      <dgm:spPr/>
    </dgm:pt>
    <dgm:pt modelId="{A15A3A26-4243-4984-8C70-7E43F45DB44A}" type="pres">
      <dgm:prSet presAssocID="{21DA3921-F216-4512-899B-4CC89F4ADB3F}" presName="space" presStyleCnt="0"/>
      <dgm:spPr/>
    </dgm:pt>
    <dgm:pt modelId="{EB6451CB-8486-4C61-B3A8-B95378E52487}" type="pres">
      <dgm:prSet presAssocID="{64C55DD5-3E14-45CF-B176-66999C21717A}" presName="composite" presStyleCnt="0"/>
      <dgm:spPr/>
    </dgm:pt>
    <dgm:pt modelId="{40A873A1-9D19-41D8-8C08-139A8AB22182}" type="pres">
      <dgm:prSet presAssocID="{64C55DD5-3E14-45CF-B176-66999C21717A}" presName="parTx" presStyleLbl="alignNode1" presStyleIdx="4" presStyleCnt="6">
        <dgm:presLayoutVars>
          <dgm:chMax val="0"/>
          <dgm:chPref val="0"/>
        </dgm:presLayoutVars>
      </dgm:prSet>
      <dgm:spPr/>
    </dgm:pt>
    <dgm:pt modelId="{16F5DD03-56FB-4340-BE63-089D33961163}" type="pres">
      <dgm:prSet presAssocID="{64C55DD5-3E14-45CF-B176-66999C21717A}" presName="desTx" presStyleLbl="alignAccFollowNode1" presStyleIdx="4" presStyleCnt="6">
        <dgm:presLayoutVars/>
      </dgm:prSet>
      <dgm:spPr/>
    </dgm:pt>
    <dgm:pt modelId="{00576826-7F4D-4C69-8A2B-BFD4581BE89D}" type="pres">
      <dgm:prSet presAssocID="{A1D8D8A4-FAE6-4AF5-A870-C9C3A72DA2B4}" presName="space" presStyleCnt="0"/>
      <dgm:spPr/>
    </dgm:pt>
    <dgm:pt modelId="{A3E67898-CC1D-4865-903D-CBDA8EA29778}" type="pres">
      <dgm:prSet presAssocID="{E44BA3B7-0B60-4084-9038-DB9FB37C3892}" presName="composite" presStyleCnt="0"/>
      <dgm:spPr/>
    </dgm:pt>
    <dgm:pt modelId="{672868E6-7EE5-4779-AE67-BC15DE7838FB}" type="pres">
      <dgm:prSet presAssocID="{E44BA3B7-0B60-4084-9038-DB9FB37C3892}" presName="parTx" presStyleLbl="alignNode1" presStyleIdx="5" presStyleCnt="6">
        <dgm:presLayoutVars>
          <dgm:chMax val="0"/>
          <dgm:chPref val="0"/>
        </dgm:presLayoutVars>
      </dgm:prSet>
      <dgm:spPr/>
    </dgm:pt>
    <dgm:pt modelId="{9C514970-BCDB-4DA2-A1C2-943886F033FE}" type="pres">
      <dgm:prSet presAssocID="{E44BA3B7-0B60-4084-9038-DB9FB37C3892}" presName="desTx" presStyleLbl="alignAccFollowNode1" presStyleIdx="5" presStyleCnt="6">
        <dgm:presLayoutVars/>
      </dgm:prSet>
      <dgm:spPr/>
    </dgm:pt>
  </dgm:ptLst>
  <dgm:cxnLst>
    <dgm:cxn modelId="{40F78C0A-AA78-4904-B1D9-2BE9A9EE9FC4}" type="presOf" srcId="{A5EEDFAE-0517-4DE7-90F5-AEA302B9EE2E}" destId="{AF7CF7B2-9CBA-4330-89E7-46BCDD4A36CC}" srcOrd="0" destOrd="0" presId="urn:microsoft.com/office/officeart/2016/7/layout/ChevronBlockProcess"/>
    <dgm:cxn modelId="{BF09890B-6C73-4C6E-AF2F-AD076CF3A473}" type="presOf" srcId="{403A8FFD-5C46-4233-AD23-4304CEB89605}" destId="{1B054F23-D074-48FA-9A34-2D6E0412B208}" srcOrd="0" destOrd="0" presId="urn:microsoft.com/office/officeart/2016/7/layout/ChevronBlockProcess"/>
    <dgm:cxn modelId="{CEAE3F0E-0F62-44F6-BD41-99158A1591E4}" srcId="{64C55DD5-3E14-45CF-B176-66999C21717A}" destId="{A84D346B-0F9D-4551-BBAB-3B1FC167551B}" srcOrd="0" destOrd="0" parTransId="{C57C2885-9A24-46B5-988E-B33446C3A5B6}" sibTransId="{A842D6D2-C53A-4F31-A674-BBD418A1F588}"/>
    <dgm:cxn modelId="{6BF34428-F309-405A-8353-EC1D937B4A68}" type="presOf" srcId="{B794F96B-580E-434F-A667-099764C151A9}" destId="{3BC99E1A-676E-47E1-98DC-91D25D15A9CD}" srcOrd="0" destOrd="0" presId="urn:microsoft.com/office/officeart/2016/7/layout/ChevronBlockProcess"/>
    <dgm:cxn modelId="{AB7B6B38-D288-4515-BA75-78FABD21C399}" type="presOf" srcId="{B4D73DA2-DFAA-400C-82DA-34929171587A}" destId="{C8A739D3-2D80-4DD7-8A71-8918C6D47D48}" srcOrd="0" destOrd="0" presId="urn:microsoft.com/office/officeart/2016/7/layout/ChevronBlockProcess"/>
    <dgm:cxn modelId="{7EC6E465-F53F-443A-B44E-B8E7A1A8D810}" type="presOf" srcId="{C9AF9673-7A8A-4F13-B85B-B36DF8A65883}" destId="{9C514970-BCDB-4DA2-A1C2-943886F033FE}" srcOrd="0" destOrd="0" presId="urn:microsoft.com/office/officeart/2016/7/layout/ChevronBlockProcess"/>
    <dgm:cxn modelId="{6F616548-CCB5-4C4D-A212-B8FBDD7BDEB3}" type="presOf" srcId="{EDD574A2-1876-4E56-9C9F-D080CA1BA159}" destId="{4E779385-DFA6-4FAC-BABE-95B5EC048677}" srcOrd="0" destOrd="0" presId="urn:microsoft.com/office/officeart/2016/7/layout/ChevronBlockProcess"/>
    <dgm:cxn modelId="{F1F27A4B-A3D4-41DB-BF70-0C75D5ABD05C}" type="presOf" srcId="{0F8B22CA-3A4C-4773-8172-7AAD7293744D}" destId="{A45071AF-E3F9-4080-A3A7-0D80DB51F56A}" srcOrd="0" destOrd="0" presId="urn:microsoft.com/office/officeart/2016/7/layout/ChevronBlockProcess"/>
    <dgm:cxn modelId="{36B1C475-1C2D-4E0F-97A4-0FBDFAD9C9CC}" srcId="{0F8B22CA-3A4C-4773-8172-7AAD7293744D}" destId="{403A8FFD-5C46-4233-AD23-4304CEB89605}" srcOrd="3" destOrd="0" parTransId="{068E7B84-B4D4-4C48-8C3F-07DD79507E7C}" sibTransId="{21DA3921-F216-4512-899B-4CC89F4ADB3F}"/>
    <dgm:cxn modelId="{B58E6956-2387-4F4E-A241-6F2B852A7FE2}" srcId="{403A8FFD-5C46-4233-AD23-4304CEB89605}" destId="{5C1558B5-9FAD-47AE-B777-67F12D5B150D}" srcOrd="0" destOrd="0" parTransId="{3ADBE5C6-F2A3-489E-9843-B517491DFEBA}" sibTransId="{F12BC8CE-07FC-4D50-AE42-C0D04238CDB0}"/>
    <dgm:cxn modelId="{48F05D7E-C148-49AC-B4C2-7E582AF71265}" type="presOf" srcId="{844739E6-D6C0-40B1-BCE5-140A11FF1CF8}" destId="{A9DEC57A-E56A-4247-9C9B-10EE19E90A03}" srcOrd="0" destOrd="0" presId="urn:microsoft.com/office/officeart/2016/7/layout/ChevronBlockProcess"/>
    <dgm:cxn modelId="{A92A9C7E-F96B-4F2D-970F-446A63ACB263}" type="presOf" srcId="{3CC9B668-617C-4522-9256-EC40240F4613}" destId="{0A6F7C37-D2B3-48F5-B8FD-28D65F9B45DC}" srcOrd="0" destOrd="0" presId="urn:microsoft.com/office/officeart/2016/7/layout/ChevronBlockProcess"/>
    <dgm:cxn modelId="{0B4DEF92-FC13-4CF0-BA10-9D05ADFA290D}" srcId="{0F8B22CA-3A4C-4773-8172-7AAD7293744D}" destId="{E44BA3B7-0B60-4084-9038-DB9FB37C3892}" srcOrd="5" destOrd="0" parTransId="{5BDBFD76-1439-4650-812D-DF7FE3CEB40F}" sibTransId="{403F312C-6E1B-4FE9-977F-096F1EE99C40}"/>
    <dgm:cxn modelId="{87EADA93-1AB5-48BF-8380-5AA869283FA4}" type="presOf" srcId="{5C1558B5-9FAD-47AE-B777-67F12D5B150D}" destId="{60F05850-99AA-48A9-8326-33E2BCB54A54}" srcOrd="0" destOrd="0" presId="urn:microsoft.com/office/officeart/2016/7/layout/ChevronBlockProcess"/>
    <dgm:cxn modelId="{8A65E19E-1080-48DA-849C-2B22292D73AB}" srcId="{E44BA3B7-0B60-4084-9038-DB9FB37C3892}" destId="{C9AF9673-7A8A-4F13-B85B-B36DF8A65883}" srcOrd="0" destOrd="0" parTransId="{E2D9A31D-CF57-470A-AB33-8E9631701B20}" sibTransId="{8CA4994D-7DFD-4696-A580-C3579574BA0D}"/>
    <dgm:cxn modelId="{058EE7AE-5571-4B8B-A766-17AE5289D68C}" type="presOf" srcId="{A84D346B-0F9D-4551-BBAB-3B1FC167551B}" destId="{16F5DD03-56FB-4340-BE63-089D33961163}" srcOrd="0" destOrd="0" presId="urn:microsoft.com/office/officeart/2016/7/layout/ChevronBlockProcess"/>
    <dgm:cxn modelId="{BAA206B2-2E7E-46A3-BC6B-5EAEB8B9C733}" srcId="{0F8B22CA-3A4C-4773-8172-7AAD7293744D}" destId="{64C55DD5-3E14-45CF-B176-66999C21717A}" srcOrd="4" destOrd="0" parTransId="{87B88CFE-DA24-4FCA-92B5-2B03E39FABC0}" sibTransId="{A1D8D8A4-FAE6-4AF5-A870-C9C3A72DA2B4}"/>
    <dgm:cxn modelId="{3734A6B3-ABA8-4985-B0BF-ACC3DE57DCB6}" srcId="{0F8B22CA-3A4C-4773-8172-7AAD7293744D}" destId="{3CC9B668-617C-4522-9256-EC40240F4613}" srcOrd="2" destOrd="0" parTransId="{B8937877-C630-45F6-ACB2-FAC0FA3ACE03}" sibTransId="{A6B4C57D-1728-4E38-AF7D-F170C7482990}"/>
    <dgm:cxn modelId="{0FE1F3C1-D979-46CC-8600-5287C29025D0}" srcId="{844739E6-D6C0-40B1-BCE5-140A11FF1CF8}" destId="{A5EEDFAE-0517-4DE7-90F5-AEA302B9EE2E}" srcOrd="0" destOrd="0" parTransId="{43804053-2B43-4D0D-B047-7D2F2C7FABC1}" sibTransId="{22CDBEA8-7E0E-460B-8444-917D6A8C1F78}"/>
    <dgm:cxn modelId="{EE0B66E5-100D-4336-B806-8C1A71B93CE6}" type="presOf" srcId="{E44BA3B7-0B60-4084-9038-DB9FB37C3892}" destId="{672868E6-7EE5-4779-AE67-BC15DE7838FB}" srcOrd="0" destOrd="0" presId="urn:microsoft.com/office/officeart/2016/7/layout/ChevronBlockProcess"/>
    <dgm:cxn modelId="{210A0AE7-3691-44C8-A076-2B23EA279E34}" srcId="{3CC9B668-617C-4522-9256-EC40240F4613}" destId="{B4D73DA2-DFAA-400C-82DA-34929171587A}" srcOrd="0" destOrd="0" parTransId="{090A8FF9-CCFF-475F-AEA6-DF84D6A08A2F}" sibTransId="{34F5E4EB-5E96-46E4-9D97-861C648B3D44}"/>
    <dgm:cxn modelId="{5A3B7BEA-1EC7-4DBD-A43B-81841ACF9B6C}" srcId="{0F8B22CA-3A4C-4773-8172-7AAD7293744D}" destId="{EDD574A2-1876-4E56-9C9F-D080CA1BA159}" srcOrd="1" destOrd="0" parTransId="{59E36623-24B7-4CF4-B85C-FD8DB1A602AD}" sibTransId="{7F41F047-2200-47D5-BA8B-04D821839FA3}"/>
    <dgm:cxn modelId="{5CCD92F8-7F34-4ECA-A5CA-58DC927B7355}" type="presOf" srcId="{64C55DD5-3E14-45CF-B176-66999C21717A}" destId="{40A873A1-9D19-41D8-8C08-139A8AB22182}" srcOrd="0" destOrd="0" presId="urn:microsoft.com/office/officeart/2016/7/layout/ChevronBlockProcess"/>
    <dgm:cxn modelId="{27E2DBFA-0B27-44FA-96E4-A7BCFCC5E079}" srcId="{0F8B22CA-3A4C-4773-8172-7AAD7293744D}" destId="{844739E6-D6C0-40B1-BCE5-140A11FF1CF8}" srcOrd="0" destOrd="0" parTransId="{4B021FF4-567D-488D-BF93-654A942C26F4}" sibTransId="{7D702176-0F45-4F76-B328-C0B24E4647E8}"/>
    <dgm:cxn modelId="{3AFE20FE-0239-4B37-8400-788122477ABF}" srcId="{EDD574A2-1876-4E56-9C9F-D080CA1BA159}" destId="{B794F96B-580E-434F-A667-099764C151A9}" srcOrd="0" destOrd="0" parTransId="{58D1F3A5-A17C-486E-9C94-1A570A3E75D0}" sibTransId="{B7D0A083-B131-4869-AACC-2D36694A3000}"/>
    <dgm:cxn modelId="{D29DE8F3-9194-498E-829F-DEE14F02A743}" type="presParOf" srcId="{A45071AF-E3F9-4080-A3A7-0D80DB51F56A}" destId="{8446BA00-BF15-4EEC-8F43-EE5E57F8F230}" srcOrd="0" destOrd="0" presId="urn:microsoft.com/office/officeart/2016/7/layout/ChevronBlockProcess"/>
    <dgm:cxn modelId="{9912D615-BFD6-400D-B050-77FEDA2D8791}" type="presParOf" srcId="{8446BA00-BF15-4EEC-8F43-EE5E57F8F230}" destId="{A9DEC57A-E56A-4247-9C9B-10EE19E90A03}" srcOrd="0" destOrd="0" presId="urn:microsoft.com/office/officeart/2016/7/layout/ChevronBlockProcess"/>
    <dgm:cxn modelId="{14E30644-AFC8-4EF6-988F-933A14EEC119}" type="presParOf" srcId="{8446BA00-BF15-4EEC-8F43-EE5E57F8F230}" destId="{AF7CF7B2-9CBA-4330-89E7-46BCDD4A36CC}" srcOrd="1" destOrd="0" presId="urn:microsoft.com/office/officeart/2016/7/layout/ChevronBlockProcess"/>
    <dgm:cxn modelId="{F4444258-2DC2-4E29-92B1-BF7CBA362EA3}" type="presParOf" srcId="{A45071AF-E3F9-4080-A3A7-0D80DB51F56A}" destId="{1847279A-6E9F-4E72-B448-3EED13F62965}" srcOrd="1" destOrd="0" presId="urn:microsoft.com/office/officeart/2016/7/layout/ChevronBlockProcess"/>
    <dgm:cxn modelId="{7BE043F3-FCDA-4EAD-A65D-736780D856DE}" type="presParOf" srcId="{A45071AF-E3F9-4080-A3A7-0D80DB51F56A}" destId="{04D3AF14-D2E3-4059-AC03-C189508DD3FA}" srcOrd="2" destOrd="0" presId="urn:microsoft.com/office/officeart/2016/7/layout/ChevronBlockProcess"/>
    <dgm:cxn modelId="{EE84EB7A-AFFC-4167-8FA8-8BA4BE158D49}" type="presParOf" srcId="{04D3AF14-D2E3-4059-AC03-C189508DD3FA}" destId="{4E779385-DFA6-4FAC-BABE-95B5EC048677}" srcOrd="0" destOrd="0" presId="urn:microsoft.com/office/officeart/2016/7/layout/ChevronBlockProcess"/>
    <dgm:cxn modelId="{28A7F374-C7E5-4C91-9336-B7493B76499B}" type="presParOf" srcId="{04D3AF14-D2E3-4059-AC03-C189508DD3FA}" destId="{3BC99E1A-676E-47E1-98DC-91D25D15A9CD}" srcOrd="1" destOrd="0" presId="urn:microsoft.com/office/officeart/2016/7/layout/ChevronBlockProcess"/>
    <dgm:cxn modelId="{59B99384-805E-4E30-9A0D-52567E12C50D}" type="presParOf" srcId="{A45071AF-E3F9-4080-A3A7-0D80DB51F56A}" destId="{4591A12F-8308-4D3D-AC2E-94EB99272EDC}" srcOrd="3" destOrd="0" presId="urn:microsoft.com/office/officeart/2016/7/layout/ChevronBlockProcess"/>
    <dgm:cxn modelId="{D2F0E197-C037-445E-97DD-8EFBF2AC315C}" type="presParOf" srcId="{A45071AF-E3F9-4080-A3A7-0D80DB51F56A}" destId="{B156E1E3-40A5-42FB-AC29-BA6C34B73870}" srcOrd="4" destOrd="0" presId="urn:microsoft.com/office/officeart/2016/7/layout/ChevronBlockProcess"/>
    <dgm:cxn modelId="{E28DC04D-446E-429B-A4E0-8A6F4B150CCC}" type="presParOf" srcId="{B156E1E3-40A5-42FB-AC29-BA6C34B73870}" destId="{0A6F7C37-D2B3-48F5-B8FD-28D65F9B45DC}" srcOrd="0" destOrd="0" presId="urn:microsoft.com/office/officeart/2016/7/layout/ChevronBlockProcess"/>
    <dgm:cxn modelId="{F072D710-7606-4BDF-8A97-C88D862F0006}" type="presParOf" srcId="{B156E1E3-40A5-42FB-AC29-BA6C34B73870}" destId="{C8A739D3-2D80-4DD7-8A71-8918C6D47D48}" srcOrd="1" destOrd="0" presId="urn:microsoft.com/office/officeart/2016/7/layout/ChevronBlockProcess"/>
    <dgm:cxn modelId="{3445CBF3-FFC8-41E5-8DEA-3E88B76E9767}" type="presParOf" srcId="{A45071AF-E3F9-4080-A3A7-0D80DB51F56A}" destId="{3457FA71-C7E7-4046-A2F7-50D61DF18816}" srcOrd="5" destOrd="0" presId="urn:microsoft.com/office/officeart/2016/7/layout/ChevronBlockProcess"/>
    <dgm:cxn modelId="{65A46452-8C07-4331-BEEA-6647375AD9A9}" type="presParOf" srcId="{A45071AF-E3F9-4080-A3A7-0D80DB51F56A}" destId="{183E012D-1C46-44F6-AAEE-08EF443FE03F}" srcOrd="6" destOrd="0" presId="urn:microsoft.com/office/officeart/2016/7/layout/ChevronBlockProcess"/>
    <dgm:cxn modelId="{D9322E78-ECCD-439D-A1BF-C94D59E637BD}" type="presParOf" srcId="{183E012D-1C46-44F6-AAEE-08EF443FE03F}" destId="{1B054F23-D074-48FA-9A34-2D6E0412B208}" srcOrd="0" destOrd="0" presId="urn:microsoft.com/office/officeart/2016/7/layout/ChevronBlockProcess"/>
    <dgm:cxn modelId="{9AF585F5-91F7-4C4D-9A66-CE39C5DB99EE}" type="presParOf" srcId="{183E012D-1C46-44F6-AAEE-08EF443FE03F}" destId="{60F05850-99AA-48A9-8326-33E2BCB54A54}" srcOrd="1" destOrd="0" presId="urn:microsoft.com/office/officeart/2016/7/layout/ChevronBlockProcess"/>
    <dgm:cxn modelId="{D8D8C85E-5C03-4CDE-A493-1DC7F63925D7}" type="presParOf" srcId="{A45071AF-E3F9-4080-A3A7-0D80DB51F56A}" destId="{A15A3A26-4243-4984-8C70-7E43F45DB44A}" srcOrd="7" destOrd="0" presId="urn:microsoft.com/office/officeart/2016/7/layout/ChevronBlockProcess"/>
    <dgm:cxn modelId="{5609C5F2-66C4-4E41-87CC-941379142244}" type="presParOf" srcId="{A45071AF-E3F9-4080-A3A7-0D80DB51F56A}" destId="{EB6451CB-8486-4C61-B3A8-B95378E52487}" srcOrd="8" destOrd="0" presId="urn:microsoft.com/office/officeart/2016/7/layout/ChevronBlockProcess"/>
    <dgm:cxn modelId="{DCC4BFE7-2228-471F-BB2A-79E8041A5D85}" type="presParOf" srcId="{EB6451CB-8486-4C61-B3A8-B95378E52487}" destId="{40A873A1-9D19-41D8-8C08-139A8AB22182}" srcOrd="0" destOrd="0" presId="urn:microsoft.com/office/officeart/2016/7/layout/ChevronBlockProcess"/>
    <dgm:cxn modelId="{0ADF84E8-C885-4926-8ED4-3DAC3473152A}" type="presParOf" srcId="{EB6451CB-8486-4C61-B3A8-B95378E52487}" destId="{16F5DD03-56FB-4340-BE63-089D33961163}" srcOrd="1" destOrd="0" presId="urn:microsoft.com/office/officeart/2016/7/layout/ChevronBlockProcess"/>
    <dgm:cxn modelId="{04EF5D4C-0AC0-4516-9320-2D83C129B3E4}" type="presParOf" srcId="{A45071AF-E3F9-4080-A3A7-0D80DB51F56A}" destId="{00576826-7F4D-4C69-8A2B-BFD4581BE89D}" srcOrd="9" destOrd="0" presId="urn:microsoft.com/office/officeart/2016/7/layout/ChevronBlockProcess"/>
    <dgm:cxn modelId="{6385CB0A-7BB2-4E95-9DEE-42DC8E6624B7}" type="presParOf" srcId="{A45071AF-E3F9-4080-A3A7-0D80DB51F56A}" destId="{A3E67898-CC1D-4865-903D-CBDA8EA29778}" srcOrd="10" destOrd="0" presId="urn:microsoft.com/office/officeart/2016/7/layout/ChevronBlockProcess"/>
    <dgm:cxn modelId="{2656608F-FA72-4831-82F2-64B30850A79C}" type="presParOf" srcId="{A3E67898-CC1D-4865-903D-CBDA8EA29778}" destId="{672868E6-7EE5-4779-AE67-BC15DE7838FB}" srcOrd="0" destOrd="0" presId="urn:microsoft.com/office/officeart/2016/7/layout/ChevronBlockProcess"/>
    <dgm:cxn modelId="{BE668DC0-3DEE-493E-9F60-15BB1C7DD7F5}" type="presParOf" srcId="{A3E67898-CC1D-4865-903D-CBDA8EA29778}" destId="{9C514970-BCDB-4DA2-A1C2-943886F033FE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60930-1354-431F-9C6A-D9881D4D835A}">
      <dsp:nvSpPr>
        <dsp:cNvPr id="0" name=""/>
        <dsp:cNvSpPr/>
      </dsp:nvSpPr>
      <dsp:spPr>
        <a:xfrm>
          <a:off x="196578" y="542353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89EE9-E52B-4823-B6CB-A9D22CFCF6E2}">
      <dsp:nvSpPr>
        <dsp:cNvPr id="0" name=""/>
        <dsp:cNvSpPr/>
      </dsp:nvSpPr>
      <dsp:spPr>
        <a:xfrm>
          <a:off x="417971" y="2239072"/>
          <a:ext cx="2889450" cy="121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Learn about yourself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Connect who you are to high school classes, careers and college majors that fit</a:t>
          </a:r>
        </a:p>
      </dsp:txBody>
      <dsp:txXfrm>
        <a:off x="417971" y="2239072"/>
        <a:ext cx="2889450" cy="1215000"/>
      </dsp:txXfrm>
    </dsp:sp>
    <dsp:sp modelId="{2E022C7D-BE50-410C-A1DD-63BBB40A5BFF}">
      <dsp:nvSpPr>
        <dsp:cNvPr id="0" name=""/>
        <dsp:cNvSpPr/>
      </dsp:nvSpPr>
      <dsp:spPr>
        <a:xfrm>
          <a:off x="4607673" y="494803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2C040-43E7-4611-B4D2-3386EC1D88BC}">
      <dsp:nvSpPr>
        <dsp:cNvPr id="0" name=""/>
        <dsp:cNvSpPr/>
      </dsp:nvSpPr>
      <dsp:spPr>
        <a:xfrm>
          <a:off x="3813075" y="2239072"/>
          <a:ext cx="2889450" cy="121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Expand your knowledge about careers and majors</a:t>
          </a:r>
        </a:p>
      </dsp:txBody>
      <dsp:txXfrm>
        <a:off x="3813075" y="2239072"/>
        <a:ext cx="2889450" cy="1215000"/>
      </dsp:txXfrm>
    </dsp:sp>
    <dsp:sp modelId="{7D73BFCE-A2C5-49C7-98B6-A504A7CE8181}">
      <dsp:nvSpPr>
        <dsp:cNvPr id="0" name=""/>
        <dsp:cNvSpPr/>
      </dsp:nvSpPr>
      <dsp:spPr>
        <a:xfrm>
          <a:off x="8002777" y="494803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43A34-689D-473C-8241-704292E7DEA6}">
      <dsp:nvSpPr>
        <dsp:cNvPr id="0" name=""/>
        <dsp:cNvSpPr/>
      </dsp:nvSpPr>
      <dsp:spPr>
        <a:xfrm>
          <a:off x="7208178" y="2239072"/>
          <a:ext cx="2889450" cy="121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Learn a way of seeing yourself in the world of work where you will thrive</a:t>
          </a:r>
        </a:p>
      </dsp:txBody>
      <dsp:txXfrm>
        <a:off x="7208178" y="2239072"/>
        <a:ext cx="2889450" cy="1215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DC47E-18BE-473B-B440-11C82B5178BF}">
      <dsp:nvSpPr>
        <dsp:cNvPr id="0" name=""/>
        <dsp:cNvSpPr/>
      </dsp:nvSpPr>
      <dsp:spPr>
        <a:xfrm>
          <a:off x="5148176" y="1471095"/>
          <a:ext cx="1693070" cy="573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080"/>
              </a:lnTo>
              <a:lnTo>
                <a:pt x="1693070" y="391080"/>
              </a:lnTo>
              <a:lnTo>
                <a:pt x="1693070" y="573876"/>
              </a:lnTo>
            </a:path>
          </a:pathLst>
        </a:custGeom>
        <a:noFill/>
        <a:ln w="12700" cap="flat" cmpd="sng" algn="ctr">
          <a:solidFill>
            <a:srgbClr val="61C6C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989262-0398-423A-B38E-2BF5A1956297}">
      <dsp:nvSpPr>
        <dsp:cNvPr id="0" name=""/>
        <dsp:cNvSpPr/>
      </dsp:nvSpPr>
      <dsp:spPr>
        <a:xfrm>
          <a:off x="3345484" y="1471095"/>
          <a:ext cx="1802692" cy="573876"/>
        </a:xfrm>
        <a:custGeom>
          <a:avLst/>
          <a:gdLst/>
          <a:ahLst/>
          <a:cxnLst/>
          <a:rect l="0" t="0" r="0" b="0"/>
          <a:pathLst>
            <a:path>
              <a:moveTo>
                <a:pt x="1802692" y="0"/>
              </a:moveTo>
              <a:lnTo>
                <a:pt x="1802692" y="391080"/>
              </a:lnTo>
              <a:lnTo>
                <a:pt x="0" y="391080"/>
              </a:lnTo>
              <a:lnTo>
                <a:pt x="0" y="573876"/>
              </a:lnTo>
            </a:path>
          </a:pathLst>
        </a:custGeom>
        <a:noFill/>
        <a:ln w="12700" cap="flat" cmpd="sng" algn="ctr">
          <a:solidFill>
            <a:srgbClr val="61C6C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3B2FD-7A11-425D-96C9-D45B98BFF4B8}">
      <dsp:nvSpPr>
        <dsp:cNvPr id="0" name=""/>
        <dsp:cNvSpPr/>
      </dsp:nvSpPr>
      <dsp:spPr>
        <a:xfrm>
          <a:off x="4010825" y="121"/>
          <a:ext cx="2274702" cy="1470974"/>
        </a:xfrm>
        <a:prstGeom prst="roundRect">
          <a:avLst>
            <a:gd name="adj" fmla="val 10000"/>
          </a:avLst>
        </a:prstGeom>
        <a:solidFill>
          <a:srgbClr val="F8971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F0E40-8B05-425A-BC87-46AF78F479A7}">
      <dsp:nvSpPr>
        <dsp:cNvPr id="0" name=""/>
        <dsp:cNvSpPr/>
      </dsp:nvSpPr>
      <dsp:spPr>
        <a:xfrm>
          <a:off x="4230071" y="208404"/>
          <a:ext cx="2274702" cy="1470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Listen for …</a:t>
          </a:r>
        </a:p>
      </dsp:txBody>
      <dsp:txXfrm>
        <a:off x="4273154" y="251487"/>
        <a:ext cx="2188536" cy="1384808"/>
      </dsp:txXfrm>
    </dsp:sp>
    <dsp:sp modelId="{17FB38D0-B0EB-4E06-8052-9F66E30806C8}">
      <dsp:nvSpPr>
        <dsp:cNvPr id="0" name=""/>
        <dsp:cNvSpPr/>
      </dsp:nvSpPr>
      <dsp:spPr>
        <a:xfrm>
          <a:off x="1871660" y="2044972"/>
          <a:ext cx="2947648" cy="1674711"/>
        </a:xfrm>
        <a:prstGeom prst="roundRect">
          <a:avLst>
            <a:gd name="adj" fmla="val 10000"/>
          </a:avLst>
        </a:prstGeom>
        <a:solidFill>
          <a:srgbClr val="61C6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10B329-FB71-4841-AB48-8E60173AD364}">
      <dsp:nvSpPr>
        <dsp:cNvPr id="0" name=""/>
        <dsp:cNvSpPr/>
      </dsp:nvSpPr>
      <dsp:spPr>
        <a:xfrm>
          <a:off x="2090906" y="2253256"/>
          <a:ext cx="2947648" cy="16747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1C6C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What personality qualities does Career Key ask questions about?</a:t>
          </a:r>
        </a:p>
      </dsp:txBody>
      <dsp:txXfrm>
        <a:off x="2139957" y="2302307"/>
        <a:ext cx="2849546" cy="1576609"/>
      </dsp:txXfrm>
    </dsp:sp>
    <dsp:sp modelId="{101B9FCB-054B-415C-BB3D-17A6BF987375}">
      <dsp:nvSpPr>
        <dsp:cNvPr id="0" name=""/>
        <dsp:cNvSpPr/>
      </dsp:nvSpPr>
      <dsp:spPr>
        <a:xfrm>
          <a:off x="5257801" y="2044972"/>
          <a:ext cx="3166892" cy="1695498"/>
        </a:xfrm>
        <a:prstGeom prst="roundRect">
          <a:avLst>
            <a:gd name="adj" fmla="val 10000"/>
          </a:avLst>
        </a:prstGeom>
        <a:solidFill>
          <a:srgbClr val="61C6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244CA-B1DD-40BF-8A8F-A1127A4F9964}">
      <dsp:nvSpPr>
        <dsp:cNvPr id="0" name=""/>
        <dsp:cNvSpPr/>
      </dsp:nvSpPr>
      <dsp:spPr>
        <a:xfrm>
          <a:off x="5477047" y="2253256"/>
          <a:ext cx="3166892" cy="16954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1C6C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What are the 3 categories that show your best fit?</a:t>
          </a:r>
        </a:p>
      </dsp:txBody>
      <dsp:txXfrm>
        <a:off x="5526706" y="2302915"/>
        <a:ext cx="3067574" cy="15961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EC57A-E56A-4247-9C9B-10EE19E90A03}">
      <dsp:nvSpPr>
        <dsp:cNvPr id="0" name=""/>
        <dsp:cNvSpPr/>
      </dsp:nvSpPr>
      <dsp:spPr>
        <a:xfrm>
          <a:off x="10777" y="190074"/>
          <a:ext cx="1792779" cy="537833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Welcome</a:t>
          </a:r>
        </a:p>
      </dsp:txBody>
      <dsp:txXfrm>
        <a:off x="172127" y="190074"/>
        <a:ext cx="1470079" cy="537833"/>
      </dsp:txXfrm>
    </dsp:sp>
    <dsp:sp modelId="{AF7CF7B2-9CBA-4330-89E7-46BCDD4A36CC}">
      <dsp:nvSpPr>
        <dsp:cNvPr id="0" name=""/>
        <dsp:cNvSpPr/>
      </dsp:nvSpPr>
      <dsp:spPr>
        <a:xfrm>
          <a:off x="10777" y="727908"/>
          <a:ext cx="1631429" cy="34333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Welcome – sign in with your name and email</a:t>
          </a:r>
        </a:p>
      </dsp:txBody>
      <dsp:txXfrm>
        <a:off x="10777" y="727908"/>
        <a:ext cx="1631429" cy="3433354"/>
      </dsp:txXfrm>
    </dsp:sp>
    <dsp:sp modelId="{4E779385-DFA6-4FAC-BABE-95B5EC048677}">
      <dsp:nvSpPr>
        <dsp:cNvPr id="0" name=""/>
        <dsp:cNvSpPr/>
      </dsp:nvSpPr>
      <dsp:spPr>
        <a:xfrm>
          <a:off x="1751030" y="190074"/>
          <a:ext cx="1792779" cy="537833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Take</a:t>
          </a:r>
        </a:p>
      </dsp:txBody>
      <dsp:txXfrm>
        <a:off x="1912380" y="190074"/>
        <a:ext cx="1470079" cy="537833"/>
      </dsp:txXfrm>
    </dsp:sp>
    <dsp:sp modelId="{3BC99E1A-676E-47E1-98DC-91D25D15A9CD}">
      <dsp:nvSpPr>
        <dsp:cNvPr id="0" name=""/>
        <dsp:cNvSpPr/>
      </dsp:nvSpPr>
      <dsp:spPr>
        <a:xfrm>
          <a:off x="1751030" y="727908"/>
          <a:ext cx="1631429" cy="34333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Take the assessment</a:t>
          </a:r>
        </a:p>
      </dsp:txBody>
      <dsp:txXfrm>
        <a:off x="1751030" y="727908"/>
        <a:ext cx="1631429" cy="3433354"/>
      </dsp:txXfrm>
    </dsp:sp>
    <dsp:sp modelId="{0A6F7C37-D2B3-48F5-B8FD-28D65F9B45DC}">
      <dsp:nvSpPr>
        <dsp:cNvPr id="0" name=""/>
        <dsp:cNvSpPr/>
      </dsp:nvSpPr>
      <dsp:spPr>
        <a:xfrm>
          <a:off x="3491283" y="190074"/>
          <a:ext cx="1792779" cy="537833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Read</a:t>
          </a:r>
        </a:p>
      </dsp:txBody>
      <dsp:txXfrm>
        <a:off x="3652633" y="190074"/>
        <a:ext cx="1470079" cy="537833"/>
      </dsp:txXfrm>
    </dsp:sp>
    <dsp:sp modelId="{C8A739D3-2D80-4DD7-8A71-8918C6D47D48}">
      <dsp:nvSpPr>
        <dsp:cNvPr id="0" name=""/>
        <dsp:cNvSpPr/>
      </dsp:nvSpPr>
      <dsp:spPr>
        <a:xfrm>
          <a:off x="3491283" y="727908"/>
          <a:ext cx="1631429" cy="34333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Read assessment results</a:t>
          </a:r>
        </a:p>
      </dsp:txBody>
      <dsp:txXfrm>
        <a:off x="3491283" y="727908"/>
        <a:ext cx="1631429" cy="3433354"/>
      </dsp:txXfrm>
    </dsp:sp>
    <dsp:sp modelId="{1B054F23-D074-48FA-9A34-2D6E0412B208}">
      <dsp:nvSpPr>
        <dsp:cNvPr id="0" name=""/>
        <dsp:cNvSpPr/>
      </dsp:nvSpPr>
      <dsp:spPr>
        <a:xfrm>
          <a:off x="5231536" y="190074"/>
          <a:ext cx="1792779" cy="537833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Explore</a:t>
          </a:r>
        </a:p>
      </dsp:txBody>
      <dsp:txXfrm>
        <a:off x="5392886" y="190074"/>
        <a:ext cx="1470079" cy="537833"/>
      </dsp:txXfrm>
    </dsp:sp>
    <dsp:sp modelId="{60F05850-99AA-48A9-8326-33E2BCB54A54}">
      <dsp:nvSpPr>
        <dsp:cNvPr id="0" name=""/>
        <dsp:cNvSpPr/>
      </dsp:nvSpPr>
      <dsp:spPr>
        <a:xfrm>
          <a:off x="5231536" y="727908"/>
          <a:ext cx="1631429" cy="34333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Explore </a:t>
          </a:r>
          <a:r>
            <a:rPr lang="en-US" sz="2000" b="0" kern="1200" dirty="0"/>
            <a:t>careers and</a:t>
          </a:r>
          <a:r>
            <a:rPr lang="en-US" sz="2000" kern="1200" dirty="0"/>
            <a:t> majors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000" b="1" kern="1200" dirty="0"/>
            <a:t>&gt; Browse 2 personality types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000" b="1" kern="1200" dirty="0"/>
            <a:t>&gt; Bookmark 3 of each option </a:t>
          </a:r>
          <a:r>
            <a:rPr lang="en-US" sz="2000" kern="1200" dirty="0"/>
            <a:t>that interest you</a:t>
          </a:r>
        </a:p>
      </dsp:txBody>
      <dsp:txXfrm>
        <a:off x="5231536" y="727908"/>
        <a:ext cx="1631429" cy="3433354"/>
      </dsp:txXfrm>
    </dsp:sp>
    <dsp:sp modelId="{40A873A1-9D19-41D8-8C08-139A8AB22182}">
      <dsp:nvSpPr>
        <dsp:cNvPr id="0" name=""/>
        <dsp:cNvSpPr/>
      </dsp:nvSpPr>
      <dsp:spPr>
        <a:xfrm>
          <a:off x="6971789" y="190074"/>
          <a:ext cx="1792779" cy="537833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View</a:t>
          </a:r>
        </a:p>
      </dsp:txBody>
      <dsp:txXfrm>
        <a:off x="7133139" y="190074"/>
        <a:ext cx="1470079" cy="537833"/>
      </dsp:txXfrm>
    </dsp:sp>
    <dsp:sp modelId="{16F5DD03-56FB-4340-BE63-089D33961163}">
      <dsp:nvSpPr>
        <dsp:cNvPr id="0" name=""/>
        <dsp:cNvSpPr/>
      </dsp:nvSpPr>
      <dsp:spPr>
        <a:xfrm>
          <a:off x="6971789" y="727908"/>
          <a:ext cx="1631429" cy="34333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View saved options in “Career Profile”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Download PDF report</a:t>
          </a:r>
        </a:p>
      </dsp:txBody>
      <dsp:txXfrm>
        <a:off x="6971789" y="727908"/>
        <a:ext cx="1631429" cy="3433354"/>
      </dsp:txXfrm>
    </dsp:sp>
    <dsp:sp modelId="{672868E6-7EE5-4779-AE67-BC15DE7838FB}">
      <dsp:nvSpPr>
        <dsp:cNvPr id="0" name=""/>
        <dsp:cNvSpPr/>
      </dsp:nvSpPr>
      <dsp:spPr>
        <a:xfrm>
          <a:off x="8712043" y="190074"/>
          <a:ext cx="1792779" cy="537833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08" tIns="66408" rIns="66408" bIns="6640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Return</a:t>
          </a:r>
        </a:p>
      </dsp:txBody>
      <dsp:txXfrm>
        <a:off x="8873393" y="190074"/>
        <a:ext cx="1470079" cy="537833"/>
      </dsp:txXfrm>
    </dsp:sp>
    <dsp:sp modelId="{9C514970-BCDB-4DA2-A1C2-943886F033FE}">
      <dsp:nvSpPr>
        <dsp:cNvPr id="0" name=""/>
        <dsp:cNvSpPr/>
      </dsp:nvSpPr>
      <dsp:spPr>
        <a:xfrm>
          <a:off x="8712043" y="727908"/>
          <a:ext cx="1631429" cy="34333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19" tIns="128919" rIns="128919" bIns="257838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Return later to keep exploring and updating your saved options.</a:t>
          </a:r>
        </a:p>
      </dsp:txBody>
      <dsp:txXfrm>
        <a:off x="8712043" y="727908"/>
        <a:ext cx="1631429" cy="3433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7E5F8-332D-3047-9B14-527836D16AA2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9548D-2BD1-EB4B-AC33-29E1398AF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0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27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http://bit.ly/CKDOverview (Duration: 2:43)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55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02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81B56-4DB0-3D43-B6DD-BDCD8AAC8E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80A1C-6056-0744-8FB0-E3EE658A1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3241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096A-7F56-4847-A7E9-852A2A5DC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16FEB-33EE-2C45-AE14-36417E6B3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B5FF0-52E5-F74F-B1EB-16D25571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7189-647D-E34E-A115-0DFEEB9D0F30}" type="datetime1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E71DC-D585-C142-8D72-5F1995348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6F10D-BF53-CE47-9DF7-82BDD7EB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6B62E5-5F40-E543-BE77-41D592CEF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C9989-C7FC-2348-BCAE-9338939C0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E88B2-8BB9-1B42-B6B4-0618CB69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382-AEC9-7F46-86B6-B327E9C525AF}" type="datetime1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770F4-7412-F14A-976C-2ECFA7EE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BD468-2A35-EF45-AADD-3DA11B28C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A7F7D-6FEB-E04D-A667-8FD65C83C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6FDC9-C651-C541-AF06-1C3223C6C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F08A0-2264-8149-B545-EAA248709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6AA3-E9B8-0648-A73F-2B2F41E2016F}" type="datetime1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6F246-5281-B845-AF4B-DE28E53DB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DB62E-C4AD-8041-A303-3997B4C2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5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2213B-033B-984D-ABDC-72058163C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FD6F8-4A8A-E740-951E-062BB9156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EA0AD-9158-0A4B-B721-696D5C94E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A80D-4556-434E-8EA2-1802058E18BC}" type="datetime1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7DE36-4484-844B-92AD-19D107A80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1D315-7112-4B40-8D59-37A8D041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34219-80F4-774D-9379-0F45C8D3A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6D278-C96C-944B-A592-B569026080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99ECF-7076-D74C-9174-A73EAB9FC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D7152-6723-B846-8D63-B0FFFE96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1D83-91BF-664A-A5A1-188A871B8AB7}" type="datetime1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308C4-AEEE-FA44-B829-C9CD455B7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BA660-AED7-7F4C-ABAE-33C57F7B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FB29-A5F7-0C4B-A972-5B0E4431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CAD34-A178-3646-BE46-356B53A01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3A54C-8159-7B4C-B8B7-BCBC83BC4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B6D88-D362-7A40-9A57-5E8625BA3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45ED7D-6626-5840-8910-86E71B5B66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ED664A-BCD2-6F41-BE0A-0F38EF272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A3F3-7EA6-644F-97A0-4225E2464077}" type="datetime1">
              <a:rPr lang="en-US" smtClean="0"/>
              <a:t>8/13/2022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519593-1901-CD42-87B5-7EA4C81F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1895E3-B7DF-6C4F-9128-D5E763EFD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8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392B2-8687-2547-AC4D-17EE4789F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9BF37A-7A9B-0D46-B9B8-A44BFFD4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F6B6-33EF-4B40-85B6-95AA12CE16DD}" type="datetime1">
              <a:rPr lang="en-US" smtClean="0"/>
              <a:t>8/13/2022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9ADA3-EF34-9A4C-AE49-29AFF425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74E11-F764-2849-98DE-9267B3E6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6B7282-6D7C-FC46-9D73-BBCE7A54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1EB5-DE54-6A4F-8AA1-204914F22A31}" type="datetime1">
              <a:rPr lang="en-US" smtClean="0"/>
              <a:t>8/13/2022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5855AB-9225-0C48-8BF6-E97BBF20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13E5C-E2E9-1949-837D-9AE0AD1C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9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E7C78-0D61-0244-9505-0B5FB5C9E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04197-399A-F645-BE01-8D17E52E5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36C4D6-5407-8A47-9746-3755EA4BF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3594B-ACCC-D84B-ACA7-844E55CF9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9C48-C321-E448-B019-AEE124E00544}" type="datetime1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D8E40-D0AC-7F4B-8A7B-679A79F4D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F100E-A33F-B345-A723-8856F813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1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ECA5-10D5-1A42-89A0-71DF3701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7300C9-3FAB-6849-B89E-1D1152AF8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87086-582A-9040-B1AB-678A9896B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D5A3-51C4-7149-9CE5-95F9695D3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D8A-AB0B-FD45-ABCA-59F2950D5F0D}" type="datetime1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DA927-60BC-1745-BB5A-69AF4500E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D4AA7-3F3B-C24A-9F8F-A77183194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AF1F2B-447E-234C-8A2D-B1AB62A7E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354A6-96AA-454E-968D-0234E8D9D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CE71F-AAAA-EE4E-8640-D78BE22F2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E7EE4-AB41-0F4C-8C8F-D3A1E50EF51E}" type="datetime1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9F15E-CFF5-3A47-9595-1F0A3F804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C3F68-E0B3-F043-9956-1227D81FB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6082B23-111D-7441-9C8A-3BE57D824B2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915400" y="6328905"/>
            <a:ext cx="1758950" cy="32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hyperlink" Target="http://bit.ly/CKDOverview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CEFE19-11EE-4633-ABF3-FDCE1FC7A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469" y="1089244"/>
            <a:ext cx="10640754" cy="775845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Introducing…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E8CFFF-7298-44E8-8971-665320823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3968" y="4743249"/>
            <a:ext cx="9163757" cy="45044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An Assessment that Unlocks Your Best Career and Major Fit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A1B2C06-9404-4D5B-9E6B-D8E708227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704" y="2036867"/>
            <a:ext cx="11525864" cy="2564504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0C087D36-29BA-4D9D-82D2-29010967E3B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A33F5A7-DC6A-154B-9C28-B88ABE1E1F4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055A5D-92FA-4DE2-BCE2-A2563CD66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Learning Objectives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0A06E44-04F3-4871-A243-8CC8B2F2C8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993507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Graphic 4" descr="Graduation cap with solid fill">
            <a:extLst>
              <a:ext uri="{FF2B5EF4-FFF2-40B4-BE49-F238E27FC236}">
                <a16:creationId xmlns:a16="http://schemas.microsoft.com/office/drawing/2014/main" id="{3BE79357-ED00-441D-B6AA-7248FAFE746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30500" y="2724688"/>
            <a:ext cx="1408624" cy="140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62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32E556-B1BC-4BCA-AB6C-BF5E62373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Let’s watch the video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720B1AD-BA67-44B5-AEFF-7928D6F4F2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185830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C592C53-F227-4E74-9E88-4B3DE56ECD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82693" y="605451"/>
            <a:ext cx="4079667" cy="9118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F8D43A3-50D0-D377-E5E6-165BDA834159}"/>
              </a:ext>
            </a:extLst>
          </p:cNvPr>
          <p:cNvSpPr txBox="1"/>
          <p:nvPr/>
        </p:nvSpPr>
        <p:spPr>
          <a:xfrm>
            <a:off x="587829" y="6298981"/>
            <a:ext cx="2117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9"/>
              </a:rPr>
              <a:t>http://bit.ly/CKDOverview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71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9939-586C-4533-9E1F-F8528AEE4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Next, start 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ED7F12D-3AFB-444A-8654-469D01D8BF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8070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B573473-8798-4EE7-B04C-64B4A6C05A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18000" y="456408"/>
            <a:ext cx="5930339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16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0B4D6-1346-49B5-8838-9AF3D415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149" y="942883"/>
            <a:ext cx="10515600" cy="1180340"/>
          </a:xfrm>
        </p:spPr>
        <p:txBody>
          <a:bodyPr>
            <a:normAutofit/>
          </a:bodyPr>
          <a:lstStyle/>
          <a:p>
            <a:r>
              <a:rPr lang="en-US" dirty="0"/>
              <a:t>Post Assessment Activity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464BE-830A-46B3-BF3F-49D9ADD8D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5853AA-751D-4561-8CB1-8597F7712AEC}"/>
              </a:ext>
            </a:extLst>
          </p:cNvPr>
          <p:cNvSpPr txBox="1"/>
          <p:nvPr/>
        </p:nvSpPr>
        <p:spPr>
          <a:xfrm>
            <a:off x="1395211" y="2779813"/>
            <a:ext cx="94015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 Write down 3 careers you would like to learn more about.</a:t>
            </a:r>
          </a:p>
          <a:p>
            <a:r>
              <a:rPr lang="en-US" sz="2800" dirty="0"/>
              <a:t>	For each one ask,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kind of education or training would I need?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How much does it pay?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does the future look like for this career? (job outlook)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  <a:p>
            <a:r>
              <a:rPr lang="en-US" sz="2800" dirty="0"/>
              <a:t>2.  Write down 3 majors you would like to learn more about.</a:t>
            </a:r>
          </a:p>
        </p:txBody>
      </p:sp>
    </p:spTree>
    <p:extLst>
      <p:ext uri="{BB962C8B-B14F-4D97-AF65-F5344CB8AC3E}">
        <p14:creationId xmlns:p14="http://schemas.microsoft.com/office/powerpoint/2010/main" val="347928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91274-DC13-4794-8500-3F3F9040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en-US" sz="3400" dirty="0"/>
              <a:t>Congratulations!</a:t>
            </a:r>
            <a:br>
              <a:rPr lang="en-US" sz="3400" dirty="0"/>
            </a:br>
            <a:br>
              <a:rPr lang="en-US" sz="3400" dirty="0"/>
            </a:br>
            <a:r>
              <a:rPr lang="en-US" sz="3400" dirty="0"/>
              <a:t>You’ve made progress on your career decision journey!</a:t>
            </a:r>
            <a:br>
              <a:rPr lang="en-US" sz="3400" dirty="0"/>
            </a:br>
            <a:br>
              <a:rPr lang="en-US" sz="3400" dirty="0"/>
            </a:br>
            <a:r>
              <a:rPr lang="en-US" sz="3400" dirty="0"/>
              <a:t>Don’t forget…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4A65407-FBAC-4F12-8D22-ECAF5925B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820730"/>
            <a:ext cx="6894576" cy="153404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6C3CC-9041-450B-92FA-5E0BDA675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798577"/>
            <a:ext cx="6894576" cy="1428487"/>
          </a:xfrm>
        </p:spPr>
        <p:txBody>
          <a:bodyPr anchor="t">
            <a:normAutofit/>
          </a:bodyPr>
          <a:lstStyle/>
          <a:p>
            <a:r>
              <a:rPr lang="en-US" sz="2200" dirty="0"/>
              <a:t>Bookmark your Career Key Discovery account</a:t>
            </a:r>
          </a:p>
          <a:p>
            <a:r>
              <a:rPr lang="en-US" sz="2200" dirty="0"/>
              <a:t>Come back and keep exploring!</a:t>
            </a:r>
          </a:p>
        </p:txBody>
      </p:sp>
    </p:spTree>
    <p:extLst>
      <p:ext uri="{BB962C8B-B14F-4D97-AF65-F5344CB8AC3E}">
        <p14:creationId xmlns:p14="http://schemas.microsoft.com/office/powerpoint/2010/main" val="291814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2370</TotalTime>
  <Words>268</Words>
  <Application>Microsoft Office PowerPoint</Application>
  <PresentationFormat>Widescreen</PresentationFormat>
  <Paragraphs>46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Office Theme</vt:lpstr>
      <vt:lpstr>Introducing…</vt:lpstr>
      <vt:lpstr>Learning Objectives</vt:lpstr>
      <vt:lpstr>Let’s watch the video</vt:lpstr>
      <vt:lpstr>Next, start </vt:lpstr>
      <vt:lpstr>Post Assessment Activity</vt:lpstr>
      <vt:lpstr>Congratulations!  You’ve made progress on your career decision journey!  Don’t forget…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Juliet Jones-Vlasceanu</cp:lastModifiedBy>
  <cp:revision>99</cp:revision>
  <dcterms:created xsi:type="dcterms:W3CDTF">2020-04-27T20:19:20Z</dcterms:created>
  <dcterms:modified xsi:type="dcterms:W3CDTF">2022-08-13T19:15:15Z</dcterms:modified>
</cp:coreProperties>
</file>